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9"/>
  </p:notesMasterIdLst>
  <p:sldIdLst>
    <p:sldId id="256" r:id="rId2"/>
    <p:sldId id="262" r:id="rId3"/>
    <p:sldId id="258" r:id="rId4"/>
    <p:sldId id="259" r:id="rId5"/>
    <p:sldId id="260" r:id="rId6"/>
    <p:sldId id="308" r:id="rId7"/>
    <p:sldId id="261" r:id="rId8"/>
    <p:sldId id="309" r:id="rId9"/>
    <p:sldId id="263" r:id="rId10"/>
    <p:sldId id="319" r:id="rId11"/>
    <p:sldId id="320" r:id="rId12"/>
    <p:sldId id="318" r:id="rId13"/>
    <p:sldId id="321" r:id="rId14"/>
    <p:sldId id="317" r:id="rId15"/>
    <p:sldId id="322" r:id="rId16"/>
    <p:sldId id="316" r:id="rId17"/>
    <p:sldId id="323" r:id="rId18"/>
    <p:sldId id="324" r:id="rId19"/>
    <p:sldId id="315" r:id="rId20"/>
    <p:sldId id="345" r:id="rId21"/>
    <p:sldId id="346" r:id="rId22"/>
    <p:sldId id="358" r:id="rId23"/>
    <p:sldId id="357" r:id="rId24"/>
    <p:sldId id="356" r:id="rId25"/>
    <p:sldId id="355" r:id="rId26"/>
    <p:sldId id="354" r:id="rId27"/>
    <p:sldId id="353" r:id="rId28"/>
    <p:sldId id="352" r:id="rId29"/>
    <p:sldId id="351" r:id="rId30"/>
    <p:sldId id="350" r:id="rId31"/>
    <p:sldId id="349" r:id="rId32"/>
    <p:sldId id="348" r:id="rId33"/>
    <p:sldId id="347" r:id="rId34"/>
    <p:sldId id="314" r:id="rId35"/>
    <p:sldId id="275" r:id="rId36"/>
    <p:sldId id="313" r:id="rId37"/>
    <p:sldId id="361" r:id="rId38"/>
    <p:sldId id="359" r:id="rId39"/>
    <p:sldId id="360" r:id="rId40"/>
    <p:sldId id="362" r:id="rId41"/>
    <p:sldId id="363" r:id="rId42"/>
    <p:sldId id="364" r:id="rId43"/>
    <p:sldId id="365" r:id="rId44"/>
    <p:sldId id="366" r:id="rId45"/>
    <p:sldId id="367" r:id="rId46"/>
    <p:sldId id="368" r:id="rId47"/>
    <p:sldId id="369" r:id="rId48"/>
    <p:sldId id="370" r:id="rId49"/>
    <p:sldId id="371" r:id="rId50"/>
    <p:sldId id="372" r:id="rId51"/>
    <p:sldId id="312" r:id="rId52"/>
    <p:sldId id="325" r:id="rId53"/>
    <p:sldId id="311" r:id="rId54"/>
    <p:sldId id="328" r:id="rId55"/>
    <p:sldId id="310" r:id="rId56"/>
    <p:sldId id="327" r:id="rId57"/>
    <p:sldId id="374" r:id="rId58"/>
  </p:sldIdLst>
  <p:sldSz cx="9144000" cy="5143500" type="screen16x9"/>
  <p:notesSz cx="6858000" cy="9144000"/>
  <p:embeddedFontLst>
    <p:embeddedFont>
      <p:font typeface="Yeseva One" panose="020B0604020202020204" charset="0"/>
      <p:regular r:id="rId60"/>
    </p:embeddedFont>
    <p:embeddedFont>
      <p:font typeface="Albert Sans" panose="020B0604020202020204" charset="0"/>
      <p:regular r:id="rId61"/>
      <p:bold r:id="rId62"/>
      <p:italic r:id="rId63"/>
      <p:boldItalic r:id="rId64"/>
    </p:embeddedFont>
    <p:embeddedFont>
      <p:font typeface="Kumbh Sans Medium" panose="020B0604020202020204" charset="0"/>
      <p:regular r:id="rId65"/>
      <p:bold r:id="rId66"/>
    </p:embeddedFont>
    <p:embeddedFont>
      <p:font typeface="Kumbh Sans" panose="020B0604020202020204" charset="0"/>
      <p:regular r:id="rId67"/>
      <p:bold r:id="rId68"/>
    </p:embeddedFont>
    <p:embeddedFont>
      <p:font typeface="Kumbh Sans SemiBold" panose="020B0604020202020204" charset="0"/>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B07B39-29AF-48FA-A3F5-F8D94F58DFB2}">
  <a:tblStyle styleId="{C8B07B39-29AF-48FA-A3F5-F8D94F58DF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6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406324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b88ccd6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b88ccd6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3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34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03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64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75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753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1046f2858b5_0_3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1046f2858b5_0_3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280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25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597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84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fbcc986aba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fbcc986aba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085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6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35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81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4c1db733c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4c1db733c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63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9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46f2858b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46f2858b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4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46f2858b5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46f2858b5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33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2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rot="-531">
            <a:off x="1228050" y="2571911"/>
            <a:ext cx="1941000" cy="62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p:nvPr>
        </p:nvSpPr>
        <p:spPr>
          <a:xfrm>
            <a:off x="998575" y="423425"/>
            <a:ext cx="5849700" cy="1932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5200"/>
              <a:buNone/>
              <a:defRPr sz="5400" b="0">
                <a:latin typeface="Kumbh Sans Medium"/>
                <a:ea typeface="Kumbh Sans Medium"/>
                <a:cs typeface="Kumbh Sans Medium"/>
                <a:sym typeface="Kumbh Sans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3"/>
        <p:cNvGrpSpPr/>
        <p:nvPr/>
      </p:nvGrpSpPr>
      <p:grpSpPr>
        <a:xfrm>
          <a:off x="0" y="0"/>
          <a:ext cx="0" cy="0"/>
          <a:chOff x="0" y="0"/>
          <a:chExt cx="0" cy="0"/>
        </a:xfrm>
      </p:grpSpPr>
      <p:sp>
        <p:nvSpPr>
          <p:cNvPr id="184" name="Google Shape;184;p27"/>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152925" y="143425"/>
            <a:ext cx="1752250" cy="4863375"/>
          </a:xfrm>
          <a:custGeom>
            <a:avLst/>
            <a:gdLst/>
            <a:ahLst/>
            <a:cxnLst/>
            <a:rect l="l" t="t" r="r" b="b"/>
            <a:pathLst>
              <a:path w="70090" h="194535" extrusionOk="0">
                <a:moveTo>
                  <a:pt x="70090" y="194535"/>
                </a:moveTo>
                <a:cubicBezTo>
                  <a:pt x="68064" y="192111"/>
                  <a:pt x="61746" y="187343"/>
                  <a:pt x="57931" y="179992"/>
                </a:cubicBezTo>
                <a:cubicBezTo>
                  <a:pt x="54117" y="172641"/>
                  <a:pt x="46686" y="165132"/>
                  <a:pt x="47203" y="150431"/>
                </a:cubicBezTo>
                <a:cubicBezTo>
                  <a:pt x="47720" y="135730"/>
                  <a:pt x="65958" y="112088"/>
                  <a:pt x="61031" y="91784"/>
                </a:cubicBezTo>
                <a:cubicBezTo>
                  <a:pt x="56104" y="71480"/>
                  <a:pt x="27814" y="43905"/>
                  <a:pt x="17642" y="28608"/>
                </a:cubicBezTo>
                <a:cubicBezTo>
                  <a:pt x="7470" y="13311"/>
                  <a:pt x="2940" y="4768"/>
                  <a:pt x="0" y="0"/>
                </a:cubicBezTo>
              </a:path>
            </a:pathLst>
          </a:custGeom>
          <a:noFill/>
          <a:ln w="19050" cap="flat" cmpd="sng">
            <a:solidFill>
              <a:schemeClr val="dk2"/>
            </a:solidFill>
            <a:prstDash val="dash"/>
            <a:round/>
            <a:headEnd type="none" w="med" len="med"/>
            <a:tailEnd type="none" w="med" len="med"/>
          </a:ln>
        </p:spPr>
      </p:sp>
      <p:sp>
        <p:nvSpPr>
          <p:cNvPr id="186" name="Google Shape;186;p27"/>
          <p:cNvSpPr/>
          <p:nvPr/>
        </p:nvSpPr>
        <p:spPr>
          <a:xfrm>
            <a:off x="4374725" y="143425"/>
            <a:ext cx="2842775" cy="1710525"/>
          </a:xfrm>
          <a:custGeom>
            <a:avLst/>
            <a:gdLst/>
            <a:ahLst/>
            <a:cxnLst/>
            <a:rect l="l" t="t" r="r" b="b"/>
            <a:pathLst>
              <a:path w="113711" h="68421" extrusionOk="0">
                <a:moveTo>
                  <a:pt x="0" y="68421"/>
                </a:moveTo>
                <a:cubicBezTo>
                  <a:pt x="3775" y="62620"/>
                  <a:pt x="5245" y="40766"/>
                  <a:pt x="22648" y="33614"/>
                </a:cubicBezTo>
                <a:cubicBezTo>
                  <a:pt x="40051" y="26462"/>
                  <a:pt x="89401" y="31110"/>
                  <a:pt x="104420" y="25508"/>
                </a:cubicBezTo>
                <a:cubicBezTo>
                  <a:pt x="119439" y="19906"/>
                  <a:pt x="111373" y="4251"/>
                  <a:pt x="112764" y="0"/>
                </a:cubicBezTo>
              </a:path>
            </a:pathLst>
          </a:custGeom>
          <a:noFill/>
          <a:ln w="19050" cap="flat" cmpd="sng">
            <a:solidFill>
              <a:schemeClr val="dk2"/>
            </a:solidFill>
            <a:prstDash val="dash"/>
            <a:round/>
            <a:headEnd type="none" w="med" len="med"/>
            <a:tailEnd type="none" w="med" len="med"/>
          </a:ln>
        </p:spPr>
      </p:sp>
      <p:sp>
        <p:nvSpPr>
          <p:cNvPr id="187" name="Google Shape;187;p27"/>
          <p:cNvSpPr/>
          <p:nvPr/>
        </p:nvSpPr>
        <p:spPr>
          <a:xfrm>
            <a:off x="14325" y="3891650"/>
            <a:ext cx="4713895" cy="915150"/>
          </a:xfrm>
          <a:custGeom>
            <a:avLst/>
            <a:gdLst/>
            <a:ahLst/>
            <a:cxnLst/>
            <a:rect l="l" t="t" r="r" b="b"/>
            <a:pathLst>
              <a:path w="187115" h="36606" extrusionOk="0">
                <a:moveTo>
                  <a:pt x="187115" y="36606"/>
                </a:moveTo>
                <a:cubicBezTo>
                  <a:pt x="183294" y="33645"/>
                  <a:pt x="178996" y="20464"/>
                  <a:pt x="164191" y="18840"/>
                </a:cubicBezTo>
                <a:cubicBezTo>
                  <a:pt x="149386" y="17216"/>
                  <a:pt x="114953" y="29968"/>
                  <a:pt x="98285" y="26864"/>
                </a:cubicBezTo>
                <a:cubicBezTo>
                  <a:pt x="81618" y="23760"/>
                  <a:pt x="78084" y="1934"/>
                  <a:pt x="64186" y="215"/>
                </a:cubicBezTo>
                <a:cubicBezTo>
                  <a:pt x="50289" y="-1504"/>
                  <a:pt x="25598" y="13348"/>
                  <a:pt x="14900" y="16548"/>
                </a:cubicBezTo>
                <a:cubicBezTo>
                  <a:pt x="4202" y="19748"/>
                  <a:pt x="2483" y="18936"/>
                  <a:pt x="0" y="19414"/>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188"/>
        <p:cNvGrpSpPr/>
        <p:nvPr/>
      </p:nvGrpSpPr>
      <p:grpSpPr>
        <a:xfrm>
          <a:off x="0" y="0"/>
          <a:ext cx="0" cy="0"/>
          <a:chOff x="0" y="0"/>
          <a:chExt cx="0" cy="0"/>
        </a:xfrm>
      </p:grpSpPr>
      <p:sp>
        <p:nvSpPr>
          <p:cNvPr id="189" name="Google Shape;189;p28"/>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199825" y="2931350"/>
            <a:ext cx="5546529" cy="1891000"/>
          </a:xfrm>
          <a:custGeom>
            <a:avLst/>
            <a:gdLst/>
            <a:ahLst/>
            <a:cxnLst/>
            <a:rect l="l" t="t" r="r" b="b"/>
            <a:pathLst>
              <a:path w="199193" h="75640" extrusionOk="0">
                <a:moveTo>
                  <a:pt x="199193" y="43402"/>
                </a:moveTo>
                <a:cubicBezTo>
                  <a:pt x="189770" y="44509"/>
                  <a:pt x="161247" y="44710"/>
                  <a:pt x="142655" y="50045"/>
                </a:cubicBezTo>
                <a:cubicBezTo>
                  <a:pt x="124063" y="55381"/>
                  <a:pt x="100817" y="78137"/>
                  <a:pt x="87639" y="75415"/>
                </a:cubicBezTo>
                <a:cubicBezTo>
                  <a:pt x="74461" y="72693"/>
                  <a:pt x="73124" y="40025"/>
                  <a:pt x="63586" y="33711"/>
                </a:cubicBezTo>
                <a:cubicBezTo>
                  <a:pt x="54048" y="27397"/>
                  <a:pt x="41008" y="43152"/>
                  <a:pt x="30410" y="37533"/>
                </a:cubicBezTo>
                <a:cubicBezTo>
                  <a:pt x="19812" y="31915"/>
                  <a:pt x="5068" y="6256"/>
                  <a:pt x="0" y="0"/>
                </a:cubicBezTo>
              </a:path>
            </a:pathLst>
          </a:custGeom>
          <a:noFill/>
          <a:ln w="19050" cap="flat" cmpd="sng">
            <a:solidFill>
              <a:schemeClr val="dk2"/>
            </a:solidFill>
            <a:prstDash val="dash"/>
            <a:round/>
            <a:headEnd type="none" w="med" len="med"/>
            <a:tailEnd type="none" w="med" len="med"/>
          </a:ln>
        </p:spPr>
      </p:sp>
      <p:sp>
        <p:nvSpPr>
          <p:cNvPr id="191" name="Google Shape;191;p28"/>
          <p:cNvSpPr/>
          <p:nvPr/>
        </p:nvSpPr>
        <p:spPr>
          <a:xfrm>
            <a:off x="4995800" y="-26075"/>
            <a:ext cx="4761200" cy="1781400"/>
          </a:xfrm>
          <a:custGeom>
            <a:avLst/>
            <a:gdLst/>
            <a:ahLst/>
            <a:cxnLst/>
            <a:rect l="l" t="t" r="r" b="b"/>
            <a:pathLst>
              <a:path w="190448" h="71256" extrusionOk="0">
                <a:moveTo>
                  <a:pt x="0" y="0"/>
                </a:moveTo>
                <a:cubicBezTo>
                  <a:pt x="7704" y="4634"/>
                  <a:pt x="33537" y="16103"/>
                  <a:pt x="46222" y="27803"/>
                </a:cubicBezTo>
                <a:cubicBezTo>
                  <a:pt x="58907" y="39503"/>
                  <a:pt x="52072" y="65105"/>
                  <a:pt x="76110" y="70202"/>
                </a:cubicBezTo>
                <a:cubicBezTo>
                  <a:pt x="100148" y="75299"/>
                  <a:pt x="171392" y="60355"/>
                  <a:pt x="190448" y="58386"/>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hasCustomPrompt="1"/>
          </p:nvPr>
        </p:nvSpPr>
        <p:spPr>
          <a:xfrm>
            <a:off x="1294763" y="539500"/>
            <a:ext cx="890100" cy="120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rot="438">
            <a:off x="1136350" y="2851800"/>
            <a:ext cx="2354400" cy="79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 name="Google Shape;16;p3"/>
          <p:cNvSpPr txBox="1">
            <a:spLocks noGrp="1"/>
          </p:cNvSpPr>
          <p:nvPr>
            <p:ph type="title" idx="2"/>
          </p:nvPr>
        </p:nvSpPr>
        <p:spPr>
          <a:xfrm>
            <a:off x="1136338" y="1917950"/>
            <a:ext cx="5505300" cy="7920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3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1136650" y="540000"/>
            <a:ext cx="7287300" cy="634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0" name="Google Shape;30;p6"/>
          <p:cNvSpPr/>
          <p:nvPr/>
        </p:nvSpPr>
        <p:spPr>
          <a:xfrm rot="980346">
            <a:off x="7275565" y="240817"/>
            <a:ext cx="2295413" cy="931494"/>
          </a:xfrm>
          <a:custGeom>
            <a:avLst/>
            <a:gdLst/>
            <a:ahLst/>
            <a:cxnLst/>
            <a:rect l="l" t="t" r="r" b="b"/>
            <a:pathLst>
              <a:path w="155696" h="41976" extrusionOk="0">
                <a:moveTo>
                  <a:pt x="0" y="0"/>
                </a:moveTo>
                <a:cubicBezTo>
                  <a:pt x="3186" y="3302"/>
                  <a:pt x="6140" y="15986"/>
                  <a:pt x="19115" y="19809"/>
                </a:cubicBezTo>
                <a:cubicBezTo>
                  <a:pt x="32090" y="23632"/>
                  <a:pt x="64236" y="19288"/>
                  <a:pt x="77848" y="22937"/>
                </a:cubicBezTo>
                <a:cubicBezTo>
                  <a:pt x="91460" y="26586"/>
                  <a:pt x="87810" y="39966"/>
                  <a:pt x="100785" y="41704"/>
                </a:cubicBezTo>
                <a:cubicBezTo>
                  <a:pt x="113760" y="43442"/>
                  <a:pt x="146544" y="34753"/>
                  <a:pt x="155696" y="33363"/>
                </a:cubicBezTo>
              </a:path>
            </a:pathLst>
          </a:custGeom>
          <a:noFill/>
          <a:ln w="19050" cap="flat" cmpd="sng">
            <a:solidFill>
              <a:schemeClr val="dk2"/>
            </a:solidFill>
            <a:prstDash val="dash"/>
            <a:round/>
            <a:headEnd type="none" w="med" len="med"/>
            <a:tailEnd type="none" w="med" len="med"/>
          </a:ln>
        </p:spPr>
      </p:sp>
      <p:sp>
        <p:nvSpPr>
          <p:cNvPr id="31" name="Google Shape;31;p6"/>
          <p:cNvSpPr/>
          <p:nvPr/>
        </p:nvSpPr>
        <p:spPr>
          <a:xfrm>
            <a:off x="8062449" y="3423200"/>
            <a:ext cx="1451364" cy="1833253"/>
          </a:xfrm>
          <a:custGeom>
            <a:avLst/>
            <a:gdLst/>
            <a:ahLst/>
            <a:cxnLst/>
            <a:rect l="l" t="t" r="r" b="b"/>
            <a:pathLst>
              <a:path w="101494" h="94182" extrusionOk="0">
                <a:moveTo>
                  <a:pt x="709" y="94182"/>
                </a:moveTo>
                <a:cubicBezTo>
                  <a:pt x="1115" y="91402"/>
                  <a:pt x="-2245" y="83120"/>
                  <a:pt x="3142" y="77501"/>
                </a:cubicBezTo>
                <a:cubicBezTo>
                  <a:pt x="8529" y="71883"/>
                  <a:pt x="26195" y="70665"/>
                  <a:pt x="33030" y="60471"/>
                </a:cubicBezTo>
                <a:cubicBezTo>
                  <a:pt x="39865" y="50277"/>
                  <a:pt x="32740" y="26414"/>
                  <a:pt x="44151" y="16335"/>
                </a:cubicBezTo>
                <a:cubicBezTo>
                  <a:pt x="55562" y="6257"/>
                  <a:pt x="91937" y="2723"/>
                  <a:pt x="101494" y="0"/>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35" name="Google Shape;35;p7"/>
          <p:cNvSpPr txBox="1">
            <a:spLocks noGrp="1"/>
          </p:cNvSpPr>
          <p:nvPr>
            <p:ph type="subTitle" idx="1"/>
          </p:nvPr>
        </p:nvSpPr>
        <p:spPr>
          <a:xfrm rot="-314">
            <a:off x="1136650" y="1174650"/>
            <a:ext cx="3282300" cy="3017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subTitle" idx="1"/>
          </p:nvPr>
        </p:nvSpPr>
        <p:spPr>
          <a:xfrm>
            <a:off x="1136650" y="1784775"/>
            <a:ext cx="3337800" cy="16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 name="Google Shape;42;p9"/>
          <p:cNvSpPr txBox="1">
            <a:spLocks noGrp="1"/>
          </p:cNvSpPr>
          <p:nvPr>
            <p:ph type="title"/>
          </p:nvPr>
        </p:nvSpPr>
        <p:spPr>
          <a:xfrm>
            <a:off x="1136650" y="757275"/>
            <a:ext cx="3337800" cy="9513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3"/>
        <p:cNvGrpSpPr/>
        <p:nvPr/>
      </p:nvGrpSpPr>
      <p:grpSpPr>
        <a:xfrm>
          <a:off x="0" y="0"/>
          <a:ext cx="0" cy="0"/>
          <a:chOff x="0" y="0"/>
          <a:chExt cx="0" cy="0"/>
        </a:xfrm>
      </p:grpSpPr>
      <p:sp>
        <p:nvSpPr>
          <p:cNvPr id="54" name="Google Shape;54;p13"/>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hasCustomPrompt="1"/>
          </p:nvPr>
        </p:nvSpPr>
        <p:spPr>
          <a:xfrm rot="1358">
            <a:off x="1328275" y="1752400"/>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title" idx="2"/>
          </p:nvPr>
        </p:nvSpPr>
        <p:spPr>
          <a:xfrm>
            <a:off x="2339250" y="1716025"/>
            <a:ext cx="16653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7" name="Google Shape;57;p13"/>
          <p:cNvSpPr txBox="1">
            <a:spLocks noGrp="1"/>
          </p:cNvSpPr>
          <p:nvPr>
            <p:ph type="subTitle" idx="1"/>
          </p:nvPr>
        </p:nvSpPr>
        <p:spPr>
          <a:xfrm>
            <a:off x="2234975" y="2537575"/>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13"/>
          <p:cNvSpPr txBox="1">
            <a:spLocks noGrp="1"/>
          </p:cNvSpPr>
          <p:nvPr>
            <p:ph type="title" idx="3"/>
          </p:nvPr>
        </p:nvSpPr>
        <p:spPr>
          <a:xfrm>
            <a:off x="1136650" y="540000"/>
            <a:ext cx="72873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9" name="Google Shape;59;p13"/>
          <p:cNvSpPr txBox="1">
            <a:spLocks noGrp="1"/>
          </p:cNvSpPr>
          <p:nvPr>
            <p:ph type="title" idx="4" hasCustomPrompt="1"/>
          </p:nvPr>
        </p:nvSpPr>
        <p:spPr>
          <a:xfrm rot="1358">
            <a:off x="5113850" y="1752400"/>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title" idx="5"/>
          </p:nvPr>
        </p:nvSpPr>
        <p:spPr>
          <a:xfrm>
            <a:off x="6191476" y="1585800"/>
            <a:ext cx="15774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1" name="Google Shape;61;p13"/>
          <p:cNvSpPr txBox="1">
            <a:spLocks noGrp="1"/>
          </p:cNvSpPr>
          <p:nvPr>
            <p:ph type="subTitle" idx="6"/>
          </p:nvPr>
        </p:nvSpPr>
        <p:spPr>
          <a:xfrm>
            <a:off x="6020550" y="2537575"/>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13"/>
          <p:cNvSpPr txBox="1">
            <a:spLocks noGrp="1"/>
          </p:cNvSpPr>
          <p:nvPr>
            <p:ph type="title" idx="7" hasCustomPrompt="1"/>
          </p:nvPr>
        </p:nvSpPr>
        <p:spPr>
          <a:xfrm rot="1358">
            <a:off x="1328275" y="3341775"/>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8"/>
          </p:nvPr>
        </p:nvSpPr>
        <p:spPr>
          <a:xfrm>
            <a:off x="2339250" y="3284450"/>
            <a:ext cx="16653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 name="Google Shape;64;p13"/>
          <p:cNvSpPr txBox="1">
            <a:spLocks noGrp="1"/>
          </p:cNvSpPr>
          <p:nvPr>
            <p:ph type="subTitle" idx="9"/>
          </p:nvPr>
        </p:nvSpPr>
        <p:spPr>
          <a:xfrm>
            <a:off x="2234975" y="4126950"/>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title" idx="13" hasCustomPrompt="1"/>
          </p:nvPr>
        </p:nvSpPr>
        <p:spPr>
          <a:xfrm rot="1358">
            <a:off x="5113850" y="3341775"/>
            <a:ext cx="759600" cy="63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300" b="1">
                <a:latin typeface="Kumbh Sans"/>
                <a:ea typeface="Kumbh Sans"/>
                <a:cs typeface="Kumbh Sans"/>
                <a:sym typeface="Kumbh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3"/>
          <p:cNvSpPr txBox="1">
            <a:spLocks noGrp="1"/>
          </p:cNvSpPr>
          <p:nvPr>
            <p:ph type="title" idx="14"/>
          </p:nvPr>
        </p:nvSpPr>
        <p:spPr>
          <a:xfrm>
            <a:off x="6178328" y="3284450"/>
            <a:ext cx="1577400" cy="7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3"/>
          <p:cNvSpPr txBox="1">
            <a:spLocks noGrp="1"/>
          </p:cNvSpPr>
          <p:nvPr>
            <p:ph type="subTitle" idx="15"/>
          </p:nvPr>
        </p:nvSpPr>
        <p:spPr>
          <a:xfrm>
            <a:off x="6020550" y="4126950"/>
            <a:ext cx="25740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 name="Google Shape;68;p13"/>
          <p:cNvSpPr/>
          <p:nvPr/>
        </p:nvSpPr>
        <p:spPr>
          <a:xfrm rot="-761220">
            <a:off x="243570" y="3024935"/>
            <a:ext cx="1238706" cy="2264026"/>
          </a:xfrm>
          <a:custGeom>
            <a:avLst/>
            <a:gdLst/>
            <a:ahLst/>
            <a:cxnLst/>
            <a:rect l="l" t="t" r="r" b="b"/>
            <a:pathLst>
              <a:path w="73329" h="134026" extrusionOk="0">
                <a:moveTo>
                  <a:pt x="0" y="0"/>
                </a:moveTo>
                <a:cubicBezTo>
                  <a:pt x="2317" y="2317"/>
                  <a:pt x="13322" y="5098"/>
                  <a:pt x="13901" y="13902"/>
                </a:cubicBezTo>
                <a:cubicBezTo>
                  <a:pt x="14480" y="22706"/>
                  <a:pt x="2201" y="41705"/>
                  <a:pt x="3475" y="52826"/>
                </a:cubicBezTo>
                <a:cubicBezTo>
                  <a:pt x="4749" y="63947"/>
                  <a:pt x="17724" y="70376"/>
                  <a:pt x="21547" y="80628"/>
                </a:cubicBezTo>
                <a:cubicBezTo>
                  <a:pt x="25370" y="90880"/>
                  <a:pt x="18940" y="105709"/>
                  <a:pt x="26412" y="114339"/>
                </a:cubicBezTo>
                <a:cubicBezTo>
                  <a:pt x="33884" y="122970"/>
                  <a:pt x="58560" y="129283"/>
                  <a:pt x="66379" y="132411"/>
                </a:cubicBezTo>
                <a:cubicBezTo>
                  <a:pt x="74199" y="135539"/>
                  <a:pt x="72171" y="132990"/>
                  <a:pt x="73329" y="133106"/>
                </a:cubicBezTo>
              </a:path>
            </a:pathLst>
          </a:custGeom>
          <a:noFill/>
          <a:ln w="19050" cap="flat" cmpd="sng">
            <a:solidFill>
              <a:schemeClr val="dk2"/>
            </a:solidFill>
            <a:prstDash val="dash"/>
            <a:round/>
            <a:headEnd type="none" w="med" len="med"/>
            <a:tailEnd type="none" w="med" len="med"/>
          </a:ln>
        </p:spPr>
      </p:sp>
      <p:sp>
        <p:nvSpPr>
          <p:cNvPr id="69" name="Google Shape;69;p13"/>
          <p:cNvSpPr/>
          <p:nvPr/>
        </p:nvSpPr>
        <p:spPr>
          <a:xfrm>
            <a:off x="5039250" y="43450"/>
            <a:ext cx="3927013" cy="1467400"/>
          </a:xfrm>
          <a:custGeom>
            <a:avLst/>
            <a:gdLst/>
            <a:ahLst/>
            <a:cxnLst/>
            <a:rect l="l" t="t" r="r" b="b"/>
            <a:pathLst>
              <a:path w="221209" h="58696" extrusionOk="0">
                <a:moveTo>
                  <a:pt x="0" y="0"/>
                </a:moveTo>
                <a:cubicBezTo>
                  <a:pt x="3881" y="6024"/>
                  <a:pt x="10541" y="30003"/>
                  <a:pt x="23284" y="36143"/>
                </a:cubicBezTo>
                <a:cubicBezTo>
                  <a:pt x="36027" y="42283"/>
                  <a:pt x="62787" y="34579"/>
                  <a:pt x="76457" y="36838"/>
                </a:cubicBezTo>
                <a:cubicBezTo>
                  <a:pt x="90127" y="39097"/>
                  <a:pt x="94239" y="50971"/>
                  <a:pt x="105302" y="49697"/>
                </a:cubicBezTo>
                <a:cubicBezTo>
                  <a:pt x="116365" y="48423"/>
                  <a:pt x="130093" y="35507"/>
                  <a:pt x="142836" y="29193"/>
                </a:cubicBezTo>
                <a:cubicBezTo>
                  <a:pt x="155579" y="22880"/>
                  <a:pt x="169307" y="7588"/>
                  <a:pt x="181760" y="11816"/>
                </a:cubicBezTo>
                <a:cubicBezTo>
                  <a:pt x="194213" y="16044"/>
                  <a:pt x="211127" y="46974"/>
                  <a:pt x="217556" y="54562"/>
                </a:cubicBezTo>
                <a:cubicBezTo>
                  <a:pt x="223985" y="62150"/>
                  <a:pt x="219873" y="56880"/>
                  <a:pt x="220336" y="57343"/>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spTree>
      <p:nvGrpSpPr>
        <p:cNvPr id="1" name="Shape 74"/>
        <p:cNvGrpSpPr/>
        <p:nvPr/>
      </p:nvGrpSpPr>
      <p:grpSpPr>
        <a:xfrm>
          <a:off x="0" y="0"/>
          <a:ext cx="0" cy="0"/>
          <a:chOff x="0" y="0"/>
          <a:chExt cx="0" cy="0"/>
        </a:xfrm>
      </p:grpSpPr>
      <p:sp>
        <p:nvSpPr>
          <p:cNvPr id="75" name="Google Shape;75;p15"/>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subTitle" idx="1"/>
          </p:nvPr>
        </p:nvSpPr>
        <p:spPr>
          <a:xfrm>
            <a:off x="4461175" y="2379500"/>
            <a:ext cx="3940200" cy="138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15"/>
          <p:cNvSpPr txBox="1">
            <a:spLocks noGrp="1"/>
          </p:cNvSpPr>
          <p:nvPr>
            <p:ph type="title"/>
          </p:nvPr>
        </p:nvSpPr>
        <p:spPr>
          <a:xfrm>
            <a:off x="4461175" y="1374700"/>
            <a:ext cx="3940200" cy="9285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5"/>
        <p:cNvGrpSpPr/>
        <p:nvPr/>
      </p:nvGrpSpPr>
      <p:grpSpPr>
        <a:xfrm>
          <a:off x="0" y="0"/>
          <a:ext cx="0" cy="0"/>
          <a:chOff x="0" y="0"/>
          <a:chExt cx="0" cy="0"/>
        </a:xfrm>
      </p:grpSpPr>
      <p:sp>
        <p:nvSpPr>
          <p:cNvPr id="116" name="Google Shape;116;p21"/>
          <p:cNvSpPr/>
          <p:nvPr/>
        </p:nvSpPr>
        <p:spPr>
          <a:xfrm rot="-5400000" flipH="1">
            <a:off x="2154750" y="-1799100"/>
            <a:ext cx="4834500" cy="8741700"/>
          </a:xfrm>
          <a:prstGeom prst="roundRect">
            <a:avLst>
              <a:gd name="adj" fmla="val 483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18" name="Google Shape;118;p21"/>
          <p:cNvSpPr txBox="1">
            <a:spLocks noGrp="1"/>
          </p:cNvSpPr>
          <p:nvPr>
            <p:ph type="title" idx="2"/>
          </p:nvPr>
        </p:nvSpPr>
        <p:spPr>
          <a:xfrm>
            <a:off x="1314422" y="2306900"/>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 name="Google Shape;119;p21"/>
          <p:cNvSpPr txBox="1">
            <a:spLocks noGrp="1"/>
          </p:cNvSpPr>
          <p:nvPr>
            <p:ph type="subTitle" idx="1"/>
          </p:nvPr>
        </p:nvSpPr>
        <p:spPr>
          <a:xfrm>
            <a:off x="1136652" y="1625825"/>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21"/>
          <p:cNvSpPr txBox="1">
            <a:spLocks noGrp="1"/>
          </p:cNvSpPr>
          <p:nvPr>
            <p:ph type="title" idx="3"/>
          </p:nvPr>
        </p:nvSpPr>
        <p:spPr>
          <a:xfrm>
            <a:off x="5666148" y="2306900"/>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1" name="Google Shape;121;p21"/>
          <p:cNvSpPr txBox="1">
            <a:spLocks noGrp="1"/>
          </p:cNvSpPr>
          <p:nvPr>
            <p:ph type="subTitle" idx="4"/>
          </p:nvPr>
        </p:nvSpPr>
        <p:spPr>
          <a:xfrm>
            <a:off x="5488403" y="1625825"/>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2" name="Google Shape;122;p21"/>
          <p:cNvSpPr txBox="1">
            <a:spLocks noGrp="1"/>
          </p:cNvSpPr>
          <p:nvPr>
            <p:ph type="title" idx="5"/>
          </p:nvPr>
        </p:nvSpPr>
        <p:spPr>
          <a:xfrm>
            <a:off x="1314400" y="4039425"/>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3" name="Google Shape;123;p21"/>
          <p:cNvSpPr txBox="1">
            <a:spLocks noGrp="1"/>
          </p:cNvSpPr>
          <p:nvPr>
            <p:ph type="subTitle" idx="6"/>
          </p:nvPr>
        </p:nvSpPr>
        <p:spPr>
          <a:xfrm>
            <a:off x="1136639" y="3285931"/>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21"/>
          <p:cNvSpPr txBox="1">
            <a:spLocks noGrp="1"/>
          </p:cNvSpPr>
          <p:nvPr>
            <p:ph type="title" idx="7"/>
          </p:nvPr>
        </p:nvSpPr>
        <p:spPr>
          <a:xfrm>
            <a:off x="5666125" y="4039425"/>
            <a:ext cx="2769000" cy="45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25" name="Google Shape;125;p21"/>
          <p:cNvSpPr txBox="1">
            <a:spLocks noGrp="1"/>
          </p:cNvSpPr>
          <p:nvPr>
            <p:ph type="subTitle" idx="8"/>
          </p:nvPr>
        </p:nvSpPr>
        <p:spPr>
          <a:xfrm>
            <a:off x="5488389" y="3285931"/>
            <a:ext cx="3124500" cy="564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6" name="Google Shape;126;p21"/>
          <p:cNvGrpSpPr/>
          <p:nvPr/>
        </p:nvGrpSpPr>
        <p:grpSpPr>
          <a:xfrm>
            <a:off x="8119205" y="2407898"/>
            <a:ext cx="77054" cy="57706"/>
            <a:chOff x="2238900" y="3015075"/>
            <a:chExt cx="34350" cy="25725"/>
          </a:xfrm>
        </p:grpSpPr>
        <p:sp>
          <p:nvSpPr>
            <p:cNvPr id="127" name="Google Shape;127;p21"/>
            <p:cNvSpPr/>
            <p:nvPr/>
          </p:nvSpPr>
          <p:spPr>
            <a:xfrm>
              <a:off x="2238900" y="3015075"/>
              <a:ext cx="34350" cy="25725"/>
            </a:xfrm>
            <a:custGeom>
              <a:avLst/>
              <a:gdLst/>
              <a:ahLst/>
              <a:cxnLst/>
              <a:rect l="l" t="t" r="r" b="b"/>
              <a:pathLst>
                <a:path w="1374" h="1029" extrusionOk="0">
                  <a:moveTo>
                    <a:pt x="1026" y="0"/>
                  </a:moveTo>
                  <a:cubicBezTo>
                    <a:pt x="820" y="0"/>
                    <a:pt x="533" y="269"/>
                    <a:pt x="325" y="332"/>
                  </a:cubicBezTo>
                  <a:cubicBezTo>
                    <a:pt x="96" y="402"/>
                    <a:pt x="0" y="435"/>
                    <a:pt x="3" y="638"/>
                  </a:cubicBezTo>
                  <a:cubicBezTo>
                    <a:pt x="3" y="836"/>
                    <a:pt x="154" y="1004"/>
                    <a:pt x="387" y="1026"/>
                  </a:cubicBezTo>
                  <a:cubicBezTo>
                    <a:pt x="405" y="1028"/>
                    <a:pt x="425" y="1029"/>
                    <a:pt x="446" y="1029"/>
                  </a:cubicBezTo>
                  <a:cubicBezTo>
                    <a:pt x="781" y="1029"/>
                    <a:pt x="1373" y="787"/>
                    <a:pt x="1257" y="263"/>
                  </a:cubicBezTo>
                  <a:cubicBezTo>
                    <a:pt x="1214" y="68"/>
                    <a:pt x="1130" y="0"/>
                    <a:pt x="1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2240800" y="3017675"/>
              <a:ext cx="12275" cy="10175"/>
            </a:xfrm>
            <a:custGeom>
              <a:avLst/>
              <a:gdLst/>
              <a:ahLst/>
              <a:cxnLst/>
              <a:rect l="l" t="t" r="r" b="b"/>
              <a:pathLst>
                <a:path w="491" h="407" extrusionOk="0">
                  <a:moveTo>
                    <a:pt x="420" y="1"/>
                  </a:moveTo>
                  <a:cubicBezTo>
                    <a:pt x="360" y="1"/>
                    <a:pt x="267" y="59"/>
                    <a:pt x="196" y="62"/>
                  </a:cubicBezTo>
                  <a:cubicBezTo>
                    <a:pt x="92" y="66"/>
                    <a:pt x="42" y="72"/>
                    <a:pt x="20" y="183"/>
                  </a:cubicBezTo>
                  <a:cubicBezTo>
                    <a:pt x="0" y="291"/>
                    <a:pt x="56" y="387"/>
                    <a:pt x="153" y="404"/>
                  </a:cubicBezTo>
                  <a:cubicBezTo>
                    <a:pt x="164" y="405"/>
                    <a:pt x="175" y="406"/>
                    <a:pt x="186" y="406"/>
                  </a:cubicBezTo>
                  <a:cubicBezTo>
                    <a:pt x="302" y="406"/>
                    <a:pt x="468" y="321"/>
                    <a:pt x="483" y="130"/>
                  </a:cubicBezTo>
                  <a:cubicBezTo>
                    <a:pt x="490" y="30"/>
                    <a:pt x="463" y="1"/>
                    <a:pt x="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2242400" y="3020850"/>
              <a:ext cx="13925" cy="10525"/>
            </a:xfrm>
            <a:custGeom>
              <a:avLst/>
              <a:gdLst/>
              <a:ahLst/>
              <a:cxnLst/>
              <a:rect l="l" t="t" r="r" b="b"/>
              <a:pathLst>
                <a:path w="557" h="421" extrusionOk="0">
                  <a:moveTo>
                    <a:pt x="436" y="1"/>
                  </a:moveTo>
                  <a:cubicBezTo>
                    <a:pt x="388" y="1"/>
                    <a:pt x="328" y="36"/>
                    <a:pt x="265" y="66"/>
                  </a:cubicBezTo>
                  <a:cubicBezTo>
                    <a:pt x="151" y="119"/>
                    <a:pt x="1" y="191"/>
                    <a:pt x="82" y="334"/>
                  </a:cubicBezTo>
                  <a:cubicBezTo>
                    <a:pt x="107" y="378"/>
                    <a:pt x="140" y="421"/>
                    <a:pt x="210" y="421"/>
                  </a:cubicBezTo>
                  <a:cubicBezTo>
                    <a:pt x="228" y="421"/>
                    <a:pt x="249" y="418"/>
                    <a:pt x="273" y="411"/>
                  </a:cubicBezTo>
                  <a:cubicBezTo>
                    <a:pt x="401" y="375"/>
                    <a:pt x="556" y="420"/>
                    <a:pt x="536" y="171"/>
                  </a:cubicBezTo>
                  <a:cubicBezTo>
                    <a:pt x="524" y="41"/>
                    <a:pt x="487" y="1"/>
                    <a:pt x="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1pPr>
            <a:lvl2pPr lvl="1"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2pPr>
            <a:lvl3pPr lvl="2"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3pPr>
            <a:lvl4pPr lvl="3"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4pPr>
            <a:lvl5pPr lvl="4"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5pPr>
            <a:lvl6pPr lvl="5"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6pPr>
            <a:lvl7pPr lvl="6"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7pPr>
            <a:lvl8pPr lvl="7"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8pPr>
            <a:lvl9pPr lvl="8" rtl="0">
              <a:spcBef>
                <a:spcPts val="0"/>
              </a:spcBef>
              <a:spcAft>
                <a:spcPts val="0"/>
              </a:spcAft>
              <a:buClr>
                <a:schemeClr val="dk1"/>
              </a:buClr>
              <a:buSzPts val="3100"/>
              <a:buFont typeface="Kumbh Sans SemiBold"/>
              <a:buNone/>
              <a:defRPr sz="3100">
                <a:solidFill>
                  <a:schemeClr val="dk1"/>
                </a:solidFill>
                <a:latin typeface="Kumbh Sans SemiBold"/>
                <a:ea typeface="Kumbh Sans SemiBold"/>
                <a:cs typeface="Kumbh Sans SemiBold"/>
                <a:sym typeface="Kumbh Sans SemiBold"/>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160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1600"/>
              </a:spcBef>
              <a:spcAft>
                <a:spcPts val="160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1" r:id="rId8"/>
    <p:sldLayoutId id="2147483667"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50.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5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50.xml"/></Relationships>
</file>

<file path=ppt/slides/_rels/slide5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slide" Target="slide50.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slide" Target="slide50.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slide" Target="slide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01"/>
        <p:cNvGrpSpPr/>
        <p:nvPr/>
      </p:nvGrpSpPr>
      <p:grpSpPr>
        <a:xfrm>
          <a:off x="0" y="0"/>
          <a:ext cx="0" cy="0"/>
          <a:chOff x="0" y="0"/>
          <a:chExt cx="0" cy="0"/>
        </a:xfrm>
      </p:grpSpPr>
      <p:sp>
        <p:nvSpPr>
          <p:cNvPr id="204" name="Google Shape;204;p32"/>
          <p:cNvSpPr txBox="1">
            <a:spLocks noGrp="1"/>
          </p:cNvSpPr>
          <p:nvPr>
            <p:ph type="ctrTitle"/>
          </p:nvPr>
        </p:nvSpPr>
        <p:spPr>
          <a:xfrm>
            <a:off x="1089780" y="387902"/>
            <a:ext cx="6229643" cy="193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Parking Finder Application</a:t>
            </a:r>
            <a:endParaRPr b="1" dirty="0">
              <a:solidFill>
                <a:schemeClr val="dk1"/>
              </a:solidFill>
            </a:endParaRPr>
          </a:p>
        </p:txBody>
      </p:sp>
      <p:sp>
        <p:nvSpPr>
          <p:cNvPr id="205" name="Google Shape;205;p32"/>
          <p:cNvSpPr/>
          <p:nvPr/>
        </p:nvSpPr>
        <p:spPr>
          <a:xfrm>
            <a:off x="-73175" y="3738750"/>
            <a:ext cx="4042645" cy="969828"/>
          </a:xfrm>
          <a:custGeom>
            <a:avLst/>
            <a:gdLst/>
            <a:ahLst/>
            <a:cxnLst/>
            <a:rect l="l" t="t" r="r" b="b"/>
            <a:pathLst>
              <a:path w="192278" h="62499" extrusionOk="0">
                <a:moveTo>
                  <a:pt x="0" y="40973"/>
                </a:moveTo>
                <a:cubicBezTo>
                  <a:pt x="13773" y="50612"/>
                  <a:pt x="30583" y="55370"/>
                  <a:pt x="46826" y="59703"/>
                </a:cubicBezTo>
                <a:cubicBezTo>
                  <a:pt x="58897" y="62923"/>
                  <a:pt x="73210" y="64311"/>
                  <a:pt x="84286" y="58532"/>
                </a:cubicBezTo>
                <a:cubicBezTo>
                  <a:pt x="101182" y="49716"/>
                  <a:pt x="103502" y="25564"/>
                  <a:pt x="114430" y="9951"/>
                </a:cubicBezTo>
                <a:cubicBezTo>
                  <a:pt x="116846" y="6499"/>
                  <a:pt x="118921" y="1917"/>
                  <a:pt x="122918" y="585"/>
                </a:cubicBezTo>
                <a:cubicBezTo>
                  <a:pt x="135098" y="-3475"/>
                  <a:pt x="143911" y="15398"/>
                  <a:pt x="153940" y="23413"/>
                </a:cubicBezTo>
                <a:cubicBezTo>
                  <a:pt x="164273" y="31671"/>
                  <a:pt x="179230" y="35829"/>
                  <a:pt x="192278" y="33656"/>
                </a:cubicBezTo>
              </a:path>
            </a:pathLst>
          </a:custGeom>
          <a:noFill/>
          <a:ln w="19050" cap="flat" cmpd="sng">
            <a:solidFill>
              <a:schemeClr val="dk2"/>
            </a:solidFill>
            <a:prstDash val="dash"/>
            <a:round/>
            <a:headEnd type="none" w="med" len="med"/>
            <a:tailEnd type="none" w="med" len="med"/>
          </a:ln>
        </p:spPr>
      </p:sp>
      <p:sp>
        <p:nvSpPr>
          <p:cNvPr id="206" name="Google Shape;206;p32"/>
          <p:cNvSpPr/>
          <p:nvPr/>
        </p:nvSpPr>
        <p:spPr>
          <a:xfrm>
            <a:off x="3969549" y="2976980"/>
            <a:ext cx="44208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32"/>
          <p:cNvGrpSpPr/>
          <p:nvPr/>
        </p:nvGrpSpPr>
        <p:grpSpPr>
          <a:xfrm>
            <a:off x="4127428" y="2831428"/>
            <a:ext cx="4105039" cy="1693281"/>
            <a:chOff x="6789025" y="1155863"/>
            <a:chExt cx="961300" cy="396525"/>
          </a:xfrm>
        </p:grpSpPr>
        <p:sp>
          <p:nvSpPr>
            <p:cNvPr id="208" name="Google Shape;208;p32"/>
            <p:cNvSpPr/>
            <p:nvPr/>
          </p:nvSpPr>
          <p:spPr>
            <a:xfrm>
              <a:off x="7125150" y="1357263"/>
              <a:ext cx="246725" cy="117600"/>
            </a:xfrm>
            <a:custGeom>
              <a:avLst/>
              <a:gdLst/>
              <a:ahLst/>
              <a:cxnLst/>
              <a:rect l="l" t="t" r="r" b="b"/>
              <a:pathLst>
                <a:path w="9869" h="4704" extrusionOk="0">
                  <a:moveTo>
                    <a:pt x="4694" y="0"/>
                  </a:moveTo>
                  <a:cubicBezTo>
                    <a:pt x="3738" y="0"/>
                    <a:pt x="2951" y="734"/>
                    <a:pt x="2831" y="1685"/>
                  </a:cubicBezTo>
                  <a:cubicBezTo>
                    <a:pt x="2816" y="1685"/>
                    <a:pt x="2801" y="1682"/>
                    <a:pt x="2786" y="1682"/>
                  </a:cubicBezTo>
                  <a:cubicBezTo>
                    <a:pt x="1610" y="1682"/>
                    <a:pt x="657" y="2663"/>
                    <a:pt x="657" y="3874"/>
                  </a:cubicBezTo>
                  <a:cubicBezTo>
                    <a:pt x="657" y="3952"/>
                    <a:pt x="661" y="4028"/>
                    <a:pt x="669" y="4103"/>
                  </a:cubicBezTo>
                  <a:cubicBezTo>
                    <a:pt x="356" y="4169"/>
                    <a:pt x="104" y="4400"/>
                    <a:pt x="1" y="4703"/>
                  </a:cubicBezTo>
                  <a:lnTo>
                    <a:pt x="9786" y="4703"/>
                  </a:lnTo>
                  <a:cubicBezTo>
                    <a:pt x="9840" y="4528"/>
                    <a:pt x="9868" y="4341"/>
                    <a:pt x="9868" y="4148"/>
                  </a:cubicBezTo>
                  <a:cubicBezTo>
                    <a:pt x="9868" y="3217"/>
                    <a:pt x="9206" y="2444"/>
                    <a:pt x="8339" y="2298"/>
                  </a:cubicBezTo>
                  <a:cubicBezTo>
                    <a:pt x="8339" y="2289"/>
                    <a:pt x="8340" y="2279"/>
                    <a:pt x="8340" y="2271"/>
                  </a:cubicBezTo>
                  <a:cubicBezTo>
                    <a:pt x="8340" y="1668"/>
                    <a:pt x="7866" y="1178"/>
                    <a:pt x="7280" y="1178"/>
                  </a:cubicBezTo>
                  <a:cubicBezTo>
                    <a:pt x="6985" y="1178"/>
                    <a:pt x="6719" y="1302"/>
                    <a:pt x="6525" y="1501"/>
                  </a:cubicBezTo>
                  <a:cubicBezTo>
                    <a:pt x="6334" y="641"/>
                    <a:pt x="5587" y="0"/>
                    <a:pt x="469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6964650" y="1320188"/>
              <a:ext cx="324625" cy="154775"/>
            </a:xfrm>
            <a:custGeom>
              <a:avLst/>
              <a:gdLst/>
              <a:ahLst/>
              <a:cxnLst/>
              <a:rect l="l" t="t" r="r" b="b"/>
              <a:pathLst>
                <a:path w="12985" h="6191" extrusionOk="0">
                  <a:moveTo>
                    <a:pt x="6178" y="1"/>
                  </a:moveTo>
                  <a:cubicBezTo>
                    <a:pt x="4919" y="1"/>
                    <a:pt x="3884" y="966"/>
                    <a:pt x="3726" y="2217"/>
                  </a:cubicBezTo>
                  <a:cubicBezTo>
                    <a:pt x="3705" y="2216"/>
                    <a:pt x="3686" y="2214"/>
                    <a:pt x="3666" y="2214"/>
                  </a:cubicBezTo>
                  <a:cubicBezTo>
                    <a:pt x="2119" y="2214"/>
                    <a:pt x="865" y="3505"/>
                    <a:pt x="865" y="5098"/>
                  </a:cubicBezTo>
                  <a:cubicBezTo>
                    <a:pt x="865" y="5200"/>
                    <a:pt x="871" y="5301"/>
                    <a:pt x="881" y="5400"/>
                  </a:cubicBezTo>
                  <a:cubicBezTo>
                    <a:pt x="470" y="5487"/>
                    <a:pt x="138" y="5791"/>
                    <a:pt x="1" y="6191"/>
                  </a:cubicBezTo>
                  <a:lnTo>
                    <a:pt x="12877" y="6191"/>
                  </a:lnTo>
                  <a:cubicBezTo>
                    <a:pt x="12945" y="5959"/>
                    <a:pt x="12984" y="5714"/>
                    <a:pt x="12984" y="5458"/>
                  </a:cubicBezTo>
                  <a:cubicBezTo>
                    <a:pt x="12985" y="4229"/>
                    <a:pt x="12114" y="3213"/>
                    <a:pt x="10973" y="3021"/>
                  </a:cubicBezTo>
                  <a:cubicBezTo>
                    <a:pt x="10974" y="3010"/>
                    <a:pt x="10974" y="2998"/>
                    <a:pt x="10974" y="2987"/>
                  </a:cubicBezTo>
                  <a:cubicBezTo>
                    <a:pt x="10974" y="2192"/>
                    <a:pt x="10350" y="1549"/>
                    <a:pt x="9579" y="1549"/>
                  </a:cubicBezTo>
                  <a:cubicBezTo>
                    <a:pt x="9191" y="1549"/>
                    <a:pt x="8840" y="1713"/>
                    <a:pt x="8588" y="1974"/>
                  </a:cubicBezTo>
                  <a:cubicBezTo>
                    <a:pt x="8335" y="844"/>
                    <a:pt x="7353" y="1"/>
                    <a:pt x="6178"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489075" y="1362288"/>
              <a:ext cx="246700" cy="117625"/>
            </a:xfrm>
            <a:custGeom>
              <a:avLst/>
              <a:gdLst/>
              <a:ahLst/>
              <a:cxnLst/>
              <a:rect l="l" t="t" r="r" b="b"/>
              <a:pathLst>
                <a:path w="9868" h="4705" extrusionOk="0">
                  <a:moveTo>
                    <a:pt x="4694" y="1"/>
                  </a:moveTo>
                  <a:cubicBezTo>
                    <a:pt x="3738" y="1"/>
                    <a:pt x="2951" y="736"/>
                    <a:pt x="2831" y="1685"/>
                  </a:cubicBezTo>
                  <a:cubicBezTo>
                    <a:pt x="2816" y="1685"/>
                    <a:pt x="2801" y="1683"/>
                    <a:pt x="2785" y="1683"/>
                  </a:cubicBezTo>
                  <a:cubicBezTo>
                    <a:pt x="1610" y="1683"/>
                    <a:pt x="657" y="2664"/>
                    <a:pt x="657" y="3875"/>
                  </a:cubicBezTo>
                  <a:cubicBezTo>
                    <a:pt x="657" y="3953"/>
                    <a:pt x="661" y="4030"/>
                    <a:pt x="669" y="4104"/>
                  </a:cubicBezTo>
                  <a:cubicBezTo>
                    <a:pt x="356" y="4171"/>
                    <a:pt x="104" y="4401"/>
                    <a:pt x="1" y="4705"/>
                  </a:cubicBezTo>
                  <a:lnTo>
                    <a:pt x="9786" y="4705"/>
                  </a:lnTo>
                  <a:cubicBezTo>
                    <a:pt x="9840" y="4528"/>
                    <a:pt x="9868" y="4342"/>
                    <a:pt x="9868" y="4148"/>
                  </a:cubicBezTo>
                  <a:cubicBezTo>
                    <a:pt x="9868" y="3217"/>
                    <a:pt x="9205" y="2444"/>
                    <a:pt x="8339" y="2298"/>
                  </a:cubicBezTo>
                  <a:cubicBezTo>
                    <a:pt x="8339" y="2289"/>
                    <a:pt x="8340" y="2279"/>
                    <a:pt x="8340" y="2272"/>
                  </a:cubicBezTo>
                  <a:cubicBezTo>
                    <a:pt x="8340" y="1668"/>
                    <a:pt x="7866" y="1179"/>
                    <a:pt x="7280" y="1179"/>
                  </a:cubicBezTo>
                  <a:cubicBezTo>
                    <a:pt x="6985" y="1179"/>
                    <a:pt x="6719" y="1304"/>
                    <a:pt x="6525" y="1502"/>
                  </a:cubicBezTo>
                  <a:cubicBezTo>
                    <a:pt x="6333" y="642"/>
                    <a:pt x="5587" y="1"/>
                    <a:pt x="4694"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328575" y="1325188"/>
              <a:ext cx="324625" cy="154775"/>
            </a:xfrm>
            <a:custGeom>
              <a:avLst/>
              <a:gdLst/>
              <a:ahLst/>
              <a:cxnLst/>
              <a:rect l="l" t="t" r="r" b="b"/>
              <a:pathLst>
                <a:path w="12985" h="6191" extrusionOk="0">
                  <a:moveTo>
                    <a:pt x="6178" y="1"/>
                  </a:moveTo>
                  <a:cubicBezTo>
                    <a:pt x="4919" y="1"/>
                    <a:pt x="3883" y="968"/>
                    <a:pt x="3726" y="2219"/>
                  </a:cubicBezTo>
                  <a:cubicBezTo>
                    <a:pt x="3705" y="2218"/>
                    <a:pt x="3685" y="2214"/>
                    <a:pt x="3666" y="2214"/>
                  </a:cubicBezTo>
                  <a:cubicBezTo>
                    <a:pt x="2119" y="2214"/>
                    <a:pt x="865" y="3505"/>
                    <a:pt x="865" y="5099"/>
                  </a:cubicBezTo>
                  <a:cubicBezTo>
                    <a:pt x="865" y="5199"/>
                    <a:pt x="870" y="5302"/>
                    <a:pt x="881" y="5401"/>
                  </a:cubicBezTo>
                  <a:cubicBezTo>
                    <a:pt x="470" y="5486"/>
                    <a:pt x="137" y="5790"/>
                    <a:pt x="1" y="6191"/>
                  </a:cubicBezTo>
                  <a:lnTo>
                    <a:pt x="12877" y="6191"/>
                  </a:lnTo>
                  <a:cubicBezTo>
                    <a:pt x="12945" y="5960"/>
                    <a:pt x="12984" y="5714"/>
                    <a:pt x="12984" y="5459"/>
                  </a:cubicBezTo>
                  <a:cubicBezTo>
                    <a:pt x="12985" y="4230"/>
                    <a:pt x="12114" y="3214"/>
                    <a:pt x="10973" y="3022"/>
                  </a:cubicBezTo>
                  <a:cubicBezTo>
                    <a:pt x="10974" y="3011"/>
                    <a:pt x="10974" y="2999"/>
                    <a:pt x="10974" y="2987"/>
                  </a:cubicBezTo>
                  <a:cubicBezTo>
                    <a:pt x="10974" y="2193"/>
                    <a:pt x="10350" y="1550"/>
                    <a:pt x="9579" y="1550"/>
                  </a:cubicBezTo>
                  <a:cubicBezTo>
                    <a:pt x="9191" y="1550"/>
                    <a:pt x="8839" y="1714"/>
                    <a:pt x="8588" y="1975"/>
                  </a:cubicBezTo>
                  <a:cubicBezTo>
                    <a:pt x="8335" y="845"/>
                    <a:pt x="7354" y="1"/>
                    <a:pt x="6178"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6850050" y="1374563"/>
              <a:ext cx="210450" cy="100325"/>
            </a:xfrm>
            <a:custGeom>
              <a:avLst/>
              <a:gdLst/>
              <a:ahLst/>
              <a:cxnLst/>
              <a:rect l="l" t="t" r="r" b="b"/>
              <a:pathLst>
                <a:path w="8418" h="4013" extrusionOk="0">
                  <a:moveTo>
                    <a:pt x="4006" y="1"/>
                  </a:moveTo>
                  <a:cubicBezTo>
                    <a:pt x="3190" y="1"/>
                    <a:pt x="2519" y="627"/>
                    <a:pt x="2416" y="1439"/>
                  </a:cubicBezTo>
                  <a:cubicBezTo>
                    <a:pt x="2402" y="1439"/>
                    <a:pt x="2390" y="1436"/>
                    <a:pt x="2376" y="1436"/>
                  </a:cubicBezTo>
                  <a:cubicBezTo>
                    <a:pt x="1374" y="1436"/>
                    <a:pt x="561" y="2274"/>
                    <a:pt x="561" y="3305"/>
                  </a:cubicBezTo>
                  <a:cubicBezTo>
                    <a:pt x="561" y="3371"/>
                    <a:pt x="565" y="3437"/>
                    <a:pt x="571" y="3500"/>
                  </a:cubicBezTo>
                  <a:cubicBezTo>
                    <a:pt x="306" y="3556"/>
                    <a:pt x="89" y="3754"/>
                    <a:pt x="1" y="4012"/>
                  </a:cubicBezTo>
                  <a:lnTo>
                    <a:pt x="8347" y="4012"/>
                  </a:lnTo>
                  <a:cubicBezTo>
                    <a:pt x="8393" y="3863"/>
                    <a:pt x="8417" y="3702"/>
                    <a:pt x="8417" y="3539"/>
                  </a:cubicBezTo>
                  <a:cubicBezTo>
                    <a:pt x="8418" y="2743"/>
                    <a:pt x="7854" y="2085"/>
                    <a:pt x="7113" y="1961"/>
                  </a:cubicBezTo>
                  <a:cubicBezTo>
                    <a:pt x="7113" y="1953"/>
                    <a:pt x="7115" y="1945"/>
                    <a:pt x="7115" y="1938"/>
                  </a:cubicBezTo>
                  <a:cubicBezTo>
                    <a:pt x="7115" y="1423"/>
                    <a:pt x="6710" y="1006"/>
                    <a:pt x="6210" y="1006"/>
                  </a:cubicBezTo>
                  <a:cubicBezTo>
                    <a:pt x="5958" y="1006"/>
                    <a:pt x="5732" y="1110"/>
                    <a:pt x="5568" y="1281"/>
                  </a:cubicBezTo>
                  <a:cubicBezTo>
                    <a:pt x="5403" y="548"/>
                    <a:pt x="4766" y="1"/>
                    <a:pt x="4006"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6821625" y="1394638"/>
              <a:ext cx="168425" cy="80275"/>
            </a:xfrm>
            <a:custGeom>
              <a:avLst/>
              <a:gdLst/>
              <a:ahLst/>
              <a:cxnLst/>
              <a:rect l="l" t="t" r="r" b="b"/>
              <a:pathLst>
                <a:path w="6737" h="3211" extrusionOk="0">
                  <a:moveTo>
                    <a:pt x="3205" y="0"/>
                  </a:moveTo>
                  <a:cubicBezTo>
                    <a:pt x="2552" y="0"/>
                    <a:pt x="2014" y="502"/>
                    <a:pt x="1932" y="1151"/>
                  </a:cubicBezTo>
                  <a:cubicBezTo>
                    <a:pt x="1922" y="1151"/>
                    <a:pt x="1911" y="1149"/>
                    <a:pt x="1901" y="1149"/>
                  </a:cubicBezTo>
                  <a:cubicBezTo>
                    <a:pt x="1097" y="1149"/>
                    <a:pt x="448" y="1819"/>
                    <a:pt x="448" y="2644"/>
                  </a:cubicBezTo>
                  <a:cubicBezTo>
                    <a:pt x="448" y="2697"/>
                    <a:pt x="452" y="2749"/>
                    <a:pt x="457" y="2801"/>
                  </a:cubicBezTo>
                  <a:cubicBezTo>
                    <a:pt x="242" y="2846"/>
                    <a:pt x="70" y="3003"/>
                    <a:pt x="1" y="3210"/>
                  </a:cubicBezTo>
                  <a:lnTo>
                    <a:pt x="6681" y="3210"/>
                  </a:lnTo>
                  <a:cubicBezTo>
                    <a:pt x="6717" y="3091"/>
                    <a:pt x="6737" y="2964"/>
                    <a:pt x="6737" y="2831"/>
                  </a:cubicBezTo>
                  <a:cubicBezTo>
                    <a:pt x="6737" y="2193"/>
                    <a:pt x="6286" y="1668"/>
                    <a:pt x="5694" y="1567"/>
                  </a:cubicBezTo>
                  <a:cubicBezTo>
                    <a:pt x="5694" y="1561"/>
                    <a:pt x="5695" y="1556"/>
                    <a:pt x="5695" y="1549"/>
                  </a:cubicBezTo>
                  <a:cubicBezTo>
                    <a:pt x="5695" y="1137"/>
                    <a:pt x="5371" y="804"/>
                    <a:pt x="4970" y="804"/>
                  </a:cubicBezTo>
                  <a:cubicBezTo>
                    <a:pt x="4770" y="804"/>
                    <a:pt x="4588" y="888"/>
                    <a:pt x="4456" y="1025"/>
                  </a:cubicBezTo>
                  <a:cubicBezTo>
                    <a:pt x="4325" y="439"/>
                    <a:pt x="3816" y="0"/>
                    <a:pt x="3205" y="0"/>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6789025" y="1469113"/>
              <a:ext cx="961300" cy="22200"/>
            </a:xfrm>
            <a:custGeom>
              <a:avLst/>
              <a:gdLst/>
              <a:ahLst/>
              <a:cxnLst/>
              <a:rect l="l" t="t" r="r" b="b"/>
              <a:pathLst>
                <a:path w="38452" h="888" extrusionOk="0">
                  <a:moveTo>
                    <a:pt x="0" y="0"/>
                  </a:moveTo>
                  <a:lnTo>
                    <a:pt x="0" y="888"/>
                  </a:lnTo>
                  <a:lnTo>
                    <a:pt x="38452" y="888"/>
                  </a:lnTo>
                  <a:lnTo>
                    <a:pt x="38452"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203325" y="1304988"/>
              <a:ext cx="352475" cy="99925"/>
            </a:xfrm>
            <a:custGeom>
              <a:avLst/>
              <a:gdLst/>
              <a:ahLst/>
              <a:cxnLst/>
              <a:rect l="l" t="t" r="r" b="b"/>
              <a:pathLst>
                <a:path w="14099" h="3997" extrusionOk="0">
                  <a:moveTo>
                    <a:pt x="4959" y="1"/>
                  </a:moveTo>
                  <a:cubicBezTo>
                    <a:pt x="4797" y="1"/>
                    <a:pt x="4637" y="2"/>
                    <a:pt x="4480" y="4"/>
                  </a:cubicBezTo>
                  <a:cubicBezTo>
                    <a:pt x="3481" y="19"/>
                    <a:pt x="3812" y="459"/>
                    <a:pt x="3038" y="1145"/>
                  </a:cubicBezTo>
                  <a:cubicBezTo>
                    <a:pt x="1977" y="2082"/>
                    <a:pt x="1" y="3996"/>
                    <a:pt x="1" y="3996"/>
                  </a:cubicBezTo>
                  <a:lnTo>
                    <a:pt x="14098" y="3849"/>
                  </a:lnTo>
                  <a:cubicBezTo>
                    <a:pt x="14098" y="3849"/>
                    <a:pt x="11688" y="440"/>
                    <a:pt x="9814" y="241"/>
                  </a:cubicBezTo>
                  <a:cubicBezTo>
                    <a:pt x="8805" y="132"/>
                    <a:pt x="6766" y="1"/>
                    <a:pt x="4959"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424900" y="1456863"/>
              <a:ext cx="74100" cy="80975"/>
            </a:xfrm>
            <a:custGeom>
              <a:avLst/>
              <a:gdLst/>
              <a:ahLst/>
              <a:cxnLst/>
              <a:rect l="l" t="t" r="r" b="b"/>
              <a:pathLst>
                <a:path w="2964" h="3239" extrusionOk="0">
                  <a:moveTo>
                    <a:pt x="1482" y="1"/>
                  </a:moveTo>
                  <a:cubicBezTo>
                    <a:pt x="664" y="1"/>
                    <a:pt x="0" y="726"/>
                    <a:pt x="0" y="1619"/>
                  </a:cubicBezTo>
                  <a:cubicBezTo>
                    <a:pt x="0"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418075" y="1456863"/>
              <a:ext cx="74075" cy="80975"/>
            </a:xfrm>
            <a:custGeom>
              <a:avLst/>
              <a:gdLst/>
              <a:ahLst/>
              <a:cxnLst/>
              <a:rect l="l" t="t" r="r" b="b"/>
              <a:pathLst>
                <a:path w="2963" h="3239" extrusionOk="0">
                  <a:moveTo>
                    <a:pt x="1482" y="1"/>
                  </a:moveTo>
                  <a:cubicBezTo>
                    <a:pt x="663" y="1"/>
                    <a:pt x="1" y="726"/>
                    <a:pt x="1" y="1619"/>
                  </a:cubicBezTo>
                  <a:cubicBezTo>
                    <a:pt x="1" y="2514"/>
                    <a:pt x="663" y="3239"/>
                    <a:pt x="1482" y="3239"/>
                  </a:cubicBezTo>
                  <a:cubicBezTo>
                    <a:pt x="2300" y="3239"/>
                    <a:pt x="2963" y="2514"/>
                    <a:pt x="2963" y="1619"/>
                  </a:cubicBezTo>
                  <a:cubicBezTo>
                    <a:pt x="2963"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440475" y="1479938"/>
              <a:ext cx="29325" cy="32000"/>
            </a:xfrm>
            <a:custGeom>
              <a:avLst/>
              <a:gdLst/>
              <a:ahLst/>
              <a:cxnLst/>
              <a:rect l="l" t="t" r="r" b="b"/>
              <a:pathLst>
                <a:path w="1173" h="1280" extrusionOk="0">
                  <a:moveTo>
                    <a:pt x="586" y="1"/>
                  </a:moveTo>
                  <a:cubicBezTo>
                    <a:pt x="262" y="1"/>
                    <a:pt x="1" y="287"/>
                    <a:pt x="1" y="640"/>
                  </a:cubicBezTo>
                  <a:cubicBezTo>
                    <a:pt x="1" y="993"/>
                    <a:pt x="262" y="1279"/>
                    <a:pt x="586" y="1279"/>
                  </a:cubicBezTo>
                  <a:cubicBezTo>
                    <a:pt x="910" y="1279"/>
                    <a:pt x="1172" y="993"/>
                    <a:pt x="1172" y="640"/>
                  </a:cubicBezTo>
                  <a:cubicBezTo>
                    <a:pt x="1172" y="287"/>
                    <a:pt x="910" y="1"/>
                    <a:pt x="58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148400" y="1456863"/>
              <a:ext cx="74075" cy="80975"/>
            </a:xfrm>
            <a:custGeom>
              <a:avLst/>
              <a:gdLst/>
              <a:ahLst/>
              <a:cxnLst/>
              <a:rect l="l" t="t" r="r" b="b"/>
              <a:pathLst>
                <a:path w="2963" h="3239" extrusionOk="0">
                  <a:moveTo>
                    <a:pt x="1482" y="1"/>
                  </a:moveTo>
                  <a:cubicBezTo>
                    <a:pt x="664" y="1"/>
                    <a:pt x="1" y="726"/>
                    <a:pt x="1" y="1619"/>
                  </a:cubicBezTo>
                  <a:cubicBezTo>
                    <a:pt x="1" y="2514"/>
                    <a:pt x="664" y="3239"/>
                    <a:pt x="1482" y="3239"/>
                  </a:cubicBezTo>
                  <a:cubicBezTo>
                    <a:pt x="2300" y="3239"/>
                    <a:pt x="2963" y="2514"/>
                    <a:pt x="2963" y="1619"/>
                  </a:cubicBezTo>
                  <a:cubicBezTo>
                    <a:pt x="2963"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141525" y="1456863"/>
              <a:ext cx="74125" cy="80975"/>
            </a:xfrm>
            <a:custGeom>
              <a:avLst/>
              <a:gdLst/>
              <a:ahLst/>
              <a:cxnLst/>
              <a:rect l="l" t="t" r="r" b="b"/>
              <a:pathLst>
                <a:path w="2965" h="3239" extrusionOk="0">
                  <a:moveTo>
                    <a:pt x="1483" y="1"/>
                  </a:moveTo>
                  <a:cubicBezTo>
                    <a:pt x="664" y="1"/>
                    <a:pt x="1" y="726"/>
                    <a:pt x="1" y="1619"/>
                  </a:cubicBezTo>
                  <a:cubicBezTo>
                    <a:pt x="1" y="2514"/>
                    <a:pt x="664" y="3239"/>
                    <a:pt x="1483" y="3239"/>
                  </a:cubicBezTo>
                  <a:cubicBezTo>
                    <a:pt x="2301" y="3239"/>
                    <a:pt x="2964" y="2514"/>
                    <a:pt x="2964" y="1619"/>
                  </a:cubicBezTo>
                  <a:cubicBezTo>
                    <a:pt x="2964" y="726"/>
                    <a:pt x="2301" y="1"/>
                    <a:pt x="1483"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163675" y="1483088"/>
              <a:ext cx="29825" cy="32550"/>
            </a:xfrm>
            <a:custGeom>
              <a:avLst/>
              <a:gdLst/>
              <a:ahLst/>
              <a:cxnLst/>
              <a:rect l="l" t="t" r="r" b="b"/>
              <a:pathLst>
                <a:path w="1193" h="1302" extrusionOk="0">
                  <a:moveTo>
                    <a:pt x="597" y="0"/>
                  </a:moveTo>
                  <a:cubicBezTo>
                    <a:pt x="267" y="0"/>
                    <a:pt x="0" y="291"/>
                    <a:pt x="0" y="651"/>
                  </a:cubicBezTo>
                  <a:cubicBezTo>
                    <a:pt x="0" y="1011"/>
                    <a:pt x="267" y="1301"/>
                    <a:pt x="597" y="1301"/>
                  </a:cubicBezTo>
                  <a:cubicBezTo>
                    <a:pt x="925" y="1301"/>
                    <a:pt x="1193" y="1011"/>
                    <a:pt x="1193" y="651"/>
                  </a:cubicBezTo>
                  <a:cubicBezTo>
                    <a:pt x="1193" y="291"/>
                    <a:pt x="925" y="0"/>
                    <a:pt x="597"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084675" y="1396013"/>
              <a:ext cx="534375" cy="108150"/>
            </a:xfrm>
            <a:custGeom>
              <a:avLst/>
              <a:gdLst/>
              <a:ahLst/>
              <a:cxnLst/>
              <a:rect l="l" t="t" r="r" b="b"/>
              <a:pathLst>
                <a:path w="21375" h="4326" extrusionOk="0">
                  <a:moveTo>
                    <a:pt x="19752" y="0"/>
                  </a:moveTo>
                  <a:cubicBezTo>
                    <a:pt x="19743" y="0"/>
                    <a:pt x="19735" y="0"/>
                    <a:pt x="19726" y="0"/>
                  </a:cubicBezTo>
                  <a:cubicBezTo>
                    <a:pt x="17675" y="47"/>
                    <a:pt x="5892" y="320"/>
                    <a:pt x="3569" y="500"/>
                  </a:cubicBezTo>
                  <a:cubicBezTo>
                    <a:pt x="0" y="776"/>
                    <a:pt x="796" y="4325"/>
                    <a:pt x="796" y="4325"/>
                  </a:cubicBezTo>
                  <a:lnTo>
                    <a:pt x="2639" y="4325"/>
                  </a:lnTo>
                  <a:lnTo>
                    <a:pt x="21170" y="3886"/>
                  </a:lnTo>
                  <a:cubicBezTo>
                    <a:pt x="21374" y="2413"/>
                    <a:pt x="21138" y="1156"/>
                    <a:pt x="20912" y="661"/>
                  </a:cubicBezTo>
                  <a:cubicBezTo>
                    <a:pt x="20723" y="245"/>
                    <a:pt x="20188" y="0"/>
                    <a:pt x="19752"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094050" y="1304088"/>
              <a:ext cx="352500" cy="100850"/>
            </a:xfrm>
            <a:custGeom>
              <a:avLst/>
              <a:gdLst/>
              <a:ahLst/>
              <a:cxnLst/>
              <a:rect l="l" t="t" r="r" b="b"/>
              <a:pathLst>
                <a:path w="14100" h="4034" extrusionOk="0">
                  <a:moveTo>
                    <a:pt x="7677" y="0"/>
                  </a:moveTo>
                  <a:cubicBezTo>
                    <a:pt x="6934" y="0"/>
                    <a:pt x="6185" y="24"/>
                    <a:pt x="5576" y="54"/>
                  </a:cubicBezTo>
                  <a:cubicBezTo>
                    <a:pt x="4580" y="101"/>
                    <a:pt x="3812" y="496"/>
                    <a:pt x="3036" y="1182"/>
                  </a:cubicBezTo>
                  <a:cubicBezTo>
                    <a:pt x="1977" y="2119"/>
                    <a:pt x="0" y="4033"/>
                    <a:pt x="0" y="4033"/>
                  </a:cubicBezTo>
                  <a:lnTo>
                    <a:pt x="14099" y="3885"/>
                  </a:lnTo>
                  <a:cubicBezTo>
                    <a:pt x="14099" y="3885"/>
                    <a:pt x="12019" y="494"/>
                    <a:pt x="10163" y="153"/>
                  </a:cubicBezTo>
                  <a:cubicBezTo>
                    <a:pt x="9544" y="39"/>
                    <a:pt x="8616" y="0"/>
                    <a:pt x="7677"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6958700" y="1396338"/>
              <a:ext cx="557650" cy="107825"/>
            </a:xfrm>
            <a:custGeom>
              <a:avLst/>
              <a:gdLst/>
              <a:ahLst/>
              <a:cxnLst/>
              <a:rect l="l" t="t" r="r" b="b"/>
              <a:pathLst>
                <a:path w="22306" h="4313" extrusionOk="0">
                  <a:moveTo>
                    <a:pt x="19893" y="1"/>
                  </a:moveTo>
                  <a:cubicBezTo>
                    <a:pt x="19889" y="1"/>
                    <a:pt x="19885" y="1"/>
                    <a:pt x="19881" y="1"/>
                  </a:cubicBezTo>
                  <a:cubicBezTo>
                    <a:pt x="16470" y="64"/>
                    <a:pt x="5888" y="236"/>
                    <a:pt x="3690" y="400"/>
                  </a:cubicBezTo>
                  <a:cubicBezTo>
                    <a:pt x="0" y="678"/>
                    <a:pt x="1061" y="4312"/>
                    <a:pt x="1061" y="4312"/>
                  </a:cubicBezTo>
                  <a:lnTo>
                    <a:pt x="22094" y="4164"/>
                  </a:lnTo>
                  <a:cubicBezTo>
                    <a:pt x="22305" y="2690"/>
                    <a:pt x="22239" y="1648"/>
                    <a:pt x="22015" y="1150"/>
                  </a:cubicBezTo>
                  <a:cubicBezTo>
                    <a:pt x="21617" y="266"/>
                    <a:pt x="20232" y="1"/>
                    <a:pt x="19893"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269750" y="1323388"/>
              <a:ext cx="3750" cy="178150"/>
            </a:xfrm>
            <a:custGeom>
              <a:avLst/>
              <a:gdLst/>
              <a:ahLst/>
              <a:cxnLst/>
              <a:rect l="l" t="t" r="r" b="b"/>
              <a:pathLst>
                <a:path w="150" h="7126" extrusionOk="0">
                  <a:moveTo>
                    <a:pt x="73" y="0"/>
                  </a:moveTo>
                  <a:lnTo>
                    <a:pt x="0" y="1"/>
                  </a:lnTo>
                  <a:lnTo>
                    <a:pt x="77" y="7125"/>
                  </a:lnTo>
                  <a:lnTo>
                    <a:pt x="149" y="7125"/>
                  </a:lnTo>
                  <a:lnTo>
                    <a:pt x="7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221525" y="1416513"/>
              <a:ext cx="42450" cy="5825"/>
            </a:xfrm>
            <a:custGeom>
              <a:avLst/>
              <a:gdLst/>
              <a:ahLst/>
              <a:cxnLst/>
              <a:rect l="l" t="t" r="r" b="b"/>
              <a:pathLst>
                <a:path w="1698" h="233" extrusionOk="0">
                  <a:moveTo>
                    <a:pt x="5" y="1"/>
                  </a:moveTo>
                  <a:cubicBezTo>
                    <a:pt x="3" y="1"/>
                    <a:pt x="1" y="3"/>
                    <a:pt x="1" y="4"/>
                  </a:cubicBezTo>
                  <a:lnTo>
                    <a:pt x="1" y="229"/>
                  </a:lnTo>
                  <a:cubicBezTo>
                    <a:pt x="1" y="231"/>
                    <a:pt x="4" y="233"/>
                    <a:pt x="5" y="233"/>
                  </a:cubicBezTo>
                  <a:lnTo>
                    <a:pt x="1694" y="233"/>
                  </a:lnTo>
                  <a:cubicBezTo>
                    <a:pt x="1696" y="233"/>
                    <a:pt x="1698" y="231"/>
                    <a:pt x="1698" y="229"/>
                  </a:cubicBezTo>
                  <a:lnTo>
                    <a:pt x="1698" y="4"/>
                  </a:lnTo>
                  <a:cubicBezTo>
                    <a:pt x="1698" y="2"/>
                    <a:pt x="1695" y="1"/>
                    <a:pt x="1694"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221525" y="1416513"/>
              <a:ext cx="38050" cy="5825"/>
            </a:xfrm>
            <a:custGeom>
              <a:avLst/>
              <a:gdLst/>
              <a:ahLst/>
              <a:cxnLst/>
              <a:rect l="l" t="t" r="r" b="b"/>
              <a:pathLst>
                <a:path w="1522" h="233" extrusionOk="0">
                  <a:moveTo>
                    <a:pt x="5" y="1"/>
                  </a:moveTo>
                  <a:cubicBezTo>
                    <a:pt x="3" y="1"/>
                    <a:pt x="1" y="3"/>
                    <a:pt x="1" y="4"/>
                  </a:cubicBezTo>
                  <a:lnTo>
                    <a:pt x="1" y="229"/>
                  </a:lnTo>
                  <a:cubicBezTo>
                    <a:pt x="1" y="231"/>
                    <a:pt x="4" y="233"/>
                    <a:pt x="5" y="233"/>
                  </a:cubicBezTo>
                  <a:lnTo>
                    <a:pt x="1517" y="233"/>
                  </a:lnTo>
                  <a:cubicBezTo>
                    <a:pt x="1518" y="233"/>
                    <a:pt x="1522" y="231"/>
                    <a:pt x="1522" y="229"/>
                  </a:cubicBezTo>
                  <a:lnTo>
                    <a:pt x="1522" y="4"/>
                  </a:lnTo>
                  <a:cubicBezTo>
                    <a:pt x="1522" y="2"/>
                    <a:pt x="1518" y="1"/>
                    <a:pt x="1517" y="1"/>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387475" y="1416513"/>
              <a:ext cx="42425" cy="5825"/>
            </a:xfrm>
            <a:custGeom>
              <a:avLst/>
              <a:gdLst/>
              <a:ahLst/>
              <a:cxnLst/>
              <a:rect l="l" t="t" r="r" b="b"/>
              <a:pathLst>
                <a:path w="1697" h="233" extrusionOk="0">
                  <a:moveTo>
                    <a:pt x="3" y="1"/>
                  </a:moveTo>
                  <a:cubicBezTo>
                    <a:pt x="1" y="1"/>
                    <a:pt x="0" y="3"/>
                    <a:pt x="0" y="4"/>
                  </a:cubicBezTo>
                  <a:lnTo>
                    <a:pt x="0" y="229"/>
                  </a:lnTo>
                  <a:cubicBezTo>
                    <a:pt x="0" y="231"/>
                    <a:pt x="2" y="233"/>
                    <a:pt x="3" y="233"/>
                  </a:cubicBezTo>
                  <a:lnTo>
                    <a:pt x="1692" y="233"/>
                  </a:lnTo>
                  <a:cubicBezTo>
                    <a:pt x="1693" y="233"/>
                    <a:pt x="1695" y="231"/>
                    <a:pt x="1696" y="229"/>
                  </a:cubicBezTo>
                  <a:lnTo>
                    <a:pt x="1696" y="4"/>
                  </a:lnTo>
                  <a:cubicBezTo>
                    <a:pt x="1696" y="2"/>
                    <a:pt x="1693" y="1"/>
                    <a:pt x="1692"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6978200" y="1487588"/>
              <a:ext cx="539925" cy="16575"/>
            </a:xfrm>
            <a:custGeom>
              <a:avLst/>
              <a:gdLst/>
              <a:ahLst/>
              <a:cxnLst/>
              <a:rect l="l" t="t" r="r" b="b"/>
              <a:pathLst>
                <a:path w="21597" h="663" extrusionOk="0">
                  <a:moveTo>
                    <a:pt x="1" y="1"/>
                  </a:moveTo>
                  <a:lnTo>
                    <a:pt x="140" y="662"/>
                  </a:lnTo>
                  <a:lnTo>
                    <a:pt x="21597" y="662"/>
                  </a:lnTo>
                  <a:lnTo>
                    <a:pt x="21597"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510850" y="1487588"/>
              <a:ext cx="107750" cy="16575"/>
            </a:xfrm>
            <a:custGeom>
              <a:avLst/>
              <a:gdLst/>
              <a:ahLst/>
              <a:cxnLst/>
              <a:rect l="l" t="t" r="r" b="b"/>
              <a:pathLst>
                <a:path w="4310" h="663" extrusionOk="0">
                  <a:moveTo>
                    <a:pt x="1" y="1"/>
                  </a:moveTo>
                  <a:lnTo>
                    <a:pt x="291" y="662"/>
                  </a:lnTo>
                  <a:lnTo>
                    <a:pt x="4047" y="662"/>
                  </a:lnTo>
                  <a:lnTo>
                    <a:pt x="4310"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052925" y="1448238"/>
              <a:ext cx="103800" cy="55925"/>
            </a:xfrm>
            <a:custGeom>
              <a:avLst/>
              <a:gdLst/>
              <a:ahLst/>
              <a:cxnLst/>
              <a:rect l="l" t="t" r="r" b="b"/>
              <a:pathLst>
                <a:path w="4152" h="2237" extrusionOk="0">
                  <a:moveTo>
                    <a:pt x="2074" y="1"/>
                  </a:moveTo>
                  <a:cubicBezTo>
                    <a:pt x="928" y="1"/>
                    <a:pt x="0" y="820"/>
                    <a:pt x="0" y="1965"/>
                  </a:cubicBezTo>
                  <a:cubicBezTo>
                    <a:pt x="0" y="2036"/>
                    <a:pt x="10" y="2166"/>
                    <a:pt x="19" y="2236"/>
                  </a:cubicBezTo>
                  <a:lnTo>
                    <a:pt x="4150" y="2236"/>
                  </a:lnTo>
                  <a:cubicBezTo>
                    <a:pt x="4151" y="2195"/>
                    <a:pt x="4147" y="2007"/>
                    <a:pt x="4147" y="1965"/>
                  </a:cubicBezTo>
                  <a:cubicBezTo>
                    <a:pt x="4147" y="820"/>
                    <a:pt x="3219" y="1"/>
                    <a:pt x="2074"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060175" y="1451688"/>
              <a:ext cx="95725" cy="52475"/>
            </a:xfrm>
            <a:custGeom>
              <a:avLst/>
              <a:gdLst/>
              <a:ahLst/>
              <a:cxnLst/>
              <a:rect l="l" t="t" r="r" b="b"/>
              <a:pathLst>
                <a:path w="3829" h="2099" extrusionOk="0">
                  <a:moveTo>
                    <a:pt x="1912" y="1"/>
                  </a:moveTo>
                  <a:cubicBezTo>
                    <a:pt x="856" y="1"/>
                    <a:pt x="0" y="770"/>
                    <a:pt x="0" y="1844"/>
                  </a:cubicBezTo>
                  <a:cubicBezTo>
                    <a:pt x="0" y="1911"/>
                    <a:pt x="10" y="2032"/>
                    <a:pt x="18" y="2098"/>
                  </a:cubicBezTo>
                  <a:lnTo>
                    <a:pt x="3825" y="2098"/>
                  </a:lnTo>
                  <a:cubicBezTo>
                    <a:pt x="3828" y="2059"/>
                    <a:pt x="3824" y="1882"/>
                    <a:pt x="3824" y="1844"/>
                  </a:cubicBezTo>
                  <a:cubicBezTo>
                    <a:pt x="3824" y="770"/>
                    <a:pt x="2969" y="1"/>
                    <a:pt x="1912"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078825" y="1456863"/>
              <a:ext cx="74125" cy="80975"/>
            </a:xfrm>
            <a:custGeom>
              <a:avLst/>
              <a:gdLst/>
              <a:ahLst/>
              <a:cxnLst/>
              <a:rect l="l" t="t" r="r" b="b"/>
              <a:pathLst>
                <a:path w="2965" h="3239" extrusionOk="0">
                  <a:moveTo>
                    <a:pt x="1482" y="1"/>
                  </a:moveTo>
                  <a:cubicBezTo>
                    <a:pt x="664" y="1"/>
                    <a:pt x="1" y="726"/>
                    <a:pt x="1" y="1619"/>
                  </a:cubicBezTo>
                  <a:cubicBezTo>
                    <a:pt x="1" y="2514"/>
                    <a:pt x="664" y="3239"/>
                    <a:pt x="1482" y="3239"/>
                  </a:cubicBezTo>
                  <a:cubicBezTo>
                    <a:pt x="2301" y="3239"/>
                    <a:pt x="2964" y="2514"/>
                    <a:pt x="2964" y="1619"/>
                  </a:cubicBezTo>
                  <a:cubicBezTo>
                    <a:pt x="2964" y="726"/>
                    <a:pt x="2301"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071125" y="1456863"/>
              <a:ext cx="74100" cy="80975"/>
            </a:xfrm>
            <a:custGeom>
              <a:avLst/>
              <a:gdLst/>
              <a:ahLst/>
              <a:cxnLst/>
              <a:rect l="l" t="t" r="r" b="b"/>
              <a:pathLst>
                <a:path w="2964" h="3239" extrusionOk="0">
                  <a:moveTo>
                    <a:pt x="1481" y="1"/>
                  </a:moveTo>
                  <a:cubicBezTo>
                    <a:pt x="663" y="1"/>
                    <a:pt x="1" y="726"/>
                    <a:pt x="1" y="1619"/>
                  </a:cubicBezTo>
                  <a:cubicBezTo>
                    <a:pt x="1" y="2514"/>
                    <a:pt x="663" y="3239"/>
                    <a:pt x="1481" y="3239"/>
                  </a:cubicBezTo>
                  <a:cubicBezTo>
                    <a:pt x="2301" y="3239"/>
                    <a:pt x="2963" y="2514"/>
                    <a:pt x="2963" y="1619"/>
                  </a:cubicBezTo>
                  <a:cubicBezTo>
                    <a:pt x="2963" y="726"/>
                    <a:pt x="2301" y="1"/>
                    <a:pt x="148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094850" y="1482788"/>
              <a:ext cx="26650" cy="29150"/>
            </a:xfrm>
            <a:custGeom>
              <a:avLst/>
              <a:gdLst/>
              <a:ahLst/>
              <a:cxnLst/>
              <a:rect l="l" t="t" r="r" b="b"/>
              <a:pathLst>
                <a:path w="1066" h="1166" extrusionOk="0">
                  <a:moveTo>
                    <a:pt x="532" y="1"/>
                  </a:moveTo>
                  <a:cubicBezTo>
                    <a:pt x="239" y="1"/>
                    <a:pt x="1" y="262"/>
                    <a:pt x="1" y="582"/>
                  </a:cubicBezTo>
                  <a:cubicBezTo>
                    <a:pt x="1" y="904"/>
                    <a:pt x="239" y="1165"/>
                    <a:pt x="532" y="1165"/>
                  </a:cubicBezTo>
                  <a:cubicBezTo>
                    <a:pt x="827" y="1165"/>
                    <a:pt x="1065" y="904"/>
                    <a:pt x="1065" y="582"/>
                  </a:cubicBezTo>
                  <a:cubicBezTo>
                    <a:pt x="1065" y="262"/>
                    <a:pt x="827" y="1"/>
                    <a:pt x="532"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329325" y="1448238"/>
              <a:ext cx="103825" cy="55925"/>
            </a:xfrm>
            <a:custGeom>
              <a:avLst/>
              <a:gdLst/>
              <a:ahLst/>
              <a:cxnLst/>
              <a:rect l="l" t="t" r="r" b="b"/>
              <a:pathLst>
                <a:path w="4153" h="2237" extrusionOk="0">
                  <a:moveTo>
                    <a:pt x="2078" y="1"/>
                  </a:moveTo>
                  <a:cubicBezTo>
                    <a:pt x="933" y="1"/>
                    <a:pt x="5" y="820"/>
                    <a:pt x="5" y="1965"/>
                  </a:cubicBezTo>
                  <a:cubicBezTo>
                    <a:pt x="5" y="2036"/>
                    <a:pt x="1" y="2166"/>
                    <a:pt x="7" y="2236"/>
                  </a:cubicBezTo>
                  <a:lnTo>
                    <a:pt x="4149" y="2236"/>
                  </a:lnTo>
                  <a:cubicBezTo>
                    <a:pt x="4152" y="2195"/>
                    <a:pt x="4152" y="2007"/>
                    <a:pt x="4152" y="1965"/>
                  </a:cubicBezTo>
                  <a:cubicBezTo>
                    <a:pt x="4152" y="820"/>
                    <a:pt x="3224" y="1"/>
                    <a:pt x="2078"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336575" y="1451238"/>
              <a:ext cx="96350" cy="52925"/>
            </a:xfrm>
            <a:custGeom>
              <a:avLst/>
              <a:gdLst/>
              <a:ahLst/>
              <a:cxnLst/>
              <a:rect l="l" t="t" r="r" b="b"/>
              <a:pathLst>
                <a:path w="3854" h="2117" extrusionOk="0">
                  <a:moveTo>
                    <a:pt x="1929" y="1"/>
                  </a:moveTo>
                  <a:cubicBezTo>
                    <a:pt x="867" y="1"/>
                    <a:pt x="5" y="775"/>
                    <a:pt x="5" y="1859"/>
                  </a:cubicBezTo>
                  <a:cubicBezTo>
                    <a:pt x="5" y="1926"/>
                    <a:pt x="1" y="2050"/>
                    <a:pt x="7" y="2116"/>
                  </a:cubicBezTo>
                  <a:lnTo>
                    <a:pt x="3852" y="2116"/>
                  </a:lnTo>
                  <a:cubicBezTo>
                    <a:pt x="3854" y="2077"/>
                    <a:pt x="3854" y="1899"/>
                    <a:pt x="3854" y="1859"/>
                  </a:cubicBezTo>
                  <a:cubicBezTo>
                    <a:pt x="3854" y="775"/>
                    <a:pt x="2992" y="1"/>
                    <a:pt x="192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355375" y="1456863"/>
              <a:ext cx="74100" cy="80975"/>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347650" y="1456863"/>
              <a:ext cx="74100" cy="80975"/>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371375" y="1482788"/>
              <a:ext cx="26675" cy="29150"/>
            </a:xfrm>
            <a:custGeom>
              <a:avLst/>
              <a:gdLst/>
              <a:ahLst/>
              <a:cxnLst/>
              <a:rect l="l" t="t" r="r" b="b"/>
              <a:pathLst>
                <a:path w="1067" h="1166" extrusionOk="0">
                  <a:moveTo>
                    <a:pt x="533" y="1"/>
                  </a:moveTo>
                  <a:cubicBezTo>
                    <a:pt x="240" y="1"/>
                    <a:pt x="0" y="262"/>
                    <a:pt x="0" y="582"/>
                  </a:cubicBezTo>
                  <a:cubicBezTo>
                    <a:pt x="0" y="904"/>
                    <a:pt x="240" y="1165"/>
                    <a:pt x="533" y="1165"/>
                  </a:cubicBezTo>
                  <a:cubicBezTo>
                    <a:pt x="828" y="1165"/>
                    <a:pt x="1066" y="904"/>
                    <a:pt x="1066" y="582"/>
                  </a:cubicBezTo>
                  <a:cubicBezTo>
                    <a:pt x="1066" y="262"/>
                    <a:pt x="828" y="1"/>
                    <a:pt x="53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042675" y="1434938"/>
              <a:ext cx="123150" cy="52775"/>
            </a:xfrm>
            <a:custGeom>
              <a:avLst/>
              <a:gdLst/>
              <a:ahLst/>
              <a:cxnLst/>
              <a:rect l="l" t="t" r="r" b="b"/>
              <a:pathLst>
                <a:path w="4926" h="2111" extrusionOk="0">
                  <a:moveTo>
                    <a:pt x="2601" y="1"/>
                  </a:moveTo>
                  <a:cubicBezTo>
                    <a:pt x="228" y="1"/>
                    <a:pt x="4" y="2084"/>
                    <a:pt x="0" y="2104"/>
                  </a:cubicBezTo>
                  <a:lnTo>
                    <a:pt x="73" y="2111"/>
                  </a:lnTo>
                  <a:cubicBezTo>
                    <a:pt x="75" y="2090"/>
                    <a:pt x="293" y="74"/>
                    <a:pt x="2599" y="74"/>
                  </a:cubicBezTo>
                  <a:cubicBezTo>
                    <a:pt x="2600" y="74"/>
                    <a:pt x="2600" y="74"/>
                    <a:pt x="2601" y="74"/>
                  </a:cubicBezTo>
                  <a:lnTo>
                    <a:pt x="2605" y="74"/>
                  </a:lnTo>
                  <a:cubicBezTo>
                    <a:pt x="3582" y="76"/>
                    <a:pt x="4757" y="610"/>
                    <a:pt x="4853" y="2111"/>
                  </a:cubicBezTo>
                  <a:lnTo>
                    <a:pt x="4925" y="2105"/>
                  </a:lnTo>
                  <a:cubicBezTo>
                    <a:pt x="4826" y="553"/>
                    <a:pt x="3613" y="2"/>
                    <a:pt x="2605"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319200" y="1434938"/>
              <a:ext cx="122400" cy="52775"/>
            </a:xfrm>
            <a:custGeom>
              <a:avLst/>
              <a:gdLst/>
              <a:ahLst/>
              <a:cxnLst/>
              <a:rect l="l" t="t" r="r" b="b"/>
              <a:pathLst>
                <a:path w="4896" h="2111" extrusionOk="0">
                  <a:moveTo>
                    <a:pt x="2584" y="1"/>
                  </a:moveTo>
                  <a:cubicBezTo>
                    <a:pt x="225" y="1"/>
                    <a:pt x="2" y="2084"/>
                    <a:pt x="0" y="2104"/>
                  </a:cubicBezTo>
                  <a:lnTo>
                    <a:pt x="73" y="2111"/>
                  </a:lnTo>
                  <a:cubicBezTo>
                    <a:pt x="80" y="2028"/>
                    <a:pt x="293" y="74"/>
                    <a:pt x="2582" y="74"/>
                  </a:cubicBezTo>
                  <a:cubicBezTo>
                    <a:pt x="2583" y="74"/>
                    <a:pt x="2583" y="74"/>
                    <a:pt x="2584" y="74"/>
                  </a:cubicBezTo>
                  <a:lnTo>
                    <a:pt x="2588" y="74"/>
                  </a:lnTo>
                  <a:cubicBezTo>
                    <a:pt x="3559" y="76"/>
                    <a:pt x="4726" y="610"/>
                    <a:pt x="4823" y="2111"/>
                  </a:cubicBezTo>
                  <a:lnTo>
                    <a:pt x="4895" y="2105"/>
                  </a:lnTo>
                  <a:cubicBezTo>
                    <a:pt x="4797" y="553"/>
                    <a:pt x="3591" y="2"/>
                    <a:pt x="2588"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6981675" y="1425538"/>
              <a:ext cx="33750" cy="18850"/>
            </a:xfrm>
            <a:custGeom>
              <a:avLst/>
              <a:gdLst/>
              <a:ahLst/>
              <a:cxnLst/>
              <a:rect l="l" t="t" r="r" b="b"/>
              <a:pathLst>
                <a:path w="1350" h="754" extrusionOk="0">
                  <a:moveTo>
                    <a:pt x="11" y="0"/>
                  </a:moveTo>
                  <a:cubicBezTo>
                    <a:pt x="6" y="0"/>
                    <a:pt x="1" y="5"/>
                    <a:pt x="1" y="11"/>
                  </a:cubicBezTo>
                  <a:lnTo>
                    <a:pt x="1" y="743"/>
                  </a:lnTo>
                  <a:cubicBezTo>
                    <a:pt x="1" y="748"/>
                    <a:pt x="4" y="753"/>
                    <a:pt x="11" y="753"/>
                  </a:cubicBezTo>
                  <a:lnTo>
                    <a:pt x="1338" y="753"/>
                  </a:lnTo>
                  <a:cubicBezTo>
                    <a:pt x="1345" y="753"/>
                    <a:pt x="1350" y="748"/>
                    <a:pt x="1349" y="743"/>
                  </a:cubicBezTo>
                  <a:lnTo>
                    <a:pt x="1349" y="11"/>
                  </a:lnTo>
                  <a:cubicBezTo>
                    <a:pt x="1349" y="6"/>
                    <a:pt x="1345"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7527525" y="1448238"/>
              <a:ext cx="73450" cy="39475"/>
            </a:xfrm>
            <a:custGeom>
              <a:avLst/>
              <a:gdLst/>
              <a:ahLst/>
              <a:cxnLst/>
              <a:rect l="l" t="t" r="r" b="b"/>
              <a:pathLst>
                <a:path w="2938" h="1579" extrusionOk="0">
                  <a:moveTo>
                    <a:pt x="1491" y="1"/>
                  </a:moveTo>
                  <a:cubicBezTo>
                    <a:pt x="1490" y="1"/>
                    <a:pt x="1488" y="1"/>
                    <a:pt x="1487" y="1"/>
                  </a:cubicBezTo>
                  <a:cubicBezTo>
                    <a:pt x="0" y="1"/>
                    <a:pt x="0" y="1579"/>
                    <a:pt x="0" y="1579"/>
                  </a:cubicBezTo>
                  <a:lnTo>
                    <a:pt x="2937" y="1579"/>
                  </a:lnTo>
                  <a:cubicBezTo>
                    <a:pt x="2890" y="922"/>
                    <a:pt x="2674" y="1"/>
                    <a:pt x="149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7134275" y="1319188"/>
              <a:ext cx="129700" cy="71800"/>
            </a:xfrm>
            <a:custGeom>
              <a:avLst/>
              <a:gdLst/>
              <a:ahLst/>
              <a:cxnLst/>
              <a:rect l="l" t="t" r="r" b="b"/>
              <a:pathLst>
                <a:path w="5188" h="2872" extrusionOk="0">
                  <a:moveTo>
                    <a:pt x="4791" y="0"/>
                  </a:moveTo>
                  <a:cubicBezTo>
                    <a:pt x="4365" y="0"/>
                    <a:pt x="3711" y="4"/>
                    <a:pt x="3426" y="26"/>
                  </a:cubicBezTo>
                  <a:cubicBezTo>
                    <a:pt x="2026" y="132"/>
                    <a:pt x="1" y="2871"/>
                    <a:pt x="1" y="2871"/>
                  </a:cubicBezTo>
                  <a:lnTo>
                    <a:pt x="5188" y="2744"/>
                  </a:lnTo>
                  <a:lnTo>
                    <a:pt x="5188" y="1"/>
                  </a:lnTo>
                  <a:cubicBezTo>
                    <a:pt x="5188" y="1"/>
                    <a:pt x="5023" y="0"/>
                    <a:pt x="479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7141525" y="1319188"/>
              <a:ext cx="122450" cy="71800"/>
            </a:xfrm>
            <a:custGeom>
              <a:avLst/>
              <a:gdLst/>
              <a:ahLst/>
              <a:cxnLst/>
              <a:rect l="l" t="t" r="r" b="b"/>
              <a:pathLst>
                <a:path w="4898" h="2872" extrusionOk="0">
                  <a:moveTo>
                    <a:pt x="4606" y="0"/>
                  </a:moveTo>
                  <a:cubicBezTo>
                    <a:pt x="4290" y="0"/>
                    <a:pt x="3794" y="4"/>
                    <a:pt x="3526" y="26"/>
                  </a:cubicBezTo>
                  <a:cubicBezTo>
                    <a:pt x="2203" y="132"/>
                    <a:pt x="1" y="2871"/>
                    <a:pt x="1" y="2871"/>
                  </a:cubicBezTo>
                  <a:lnTo>
                    <a:pt x="4898" y="2744"/>
                  </a:lnTo>
                  <a:lnTo>
                    <a:pt x="4898" y="1"/>
                  </a:lnTo>
                  <a:cubicBezTo>
                    <a:pt x="4898" y="1"/>
                    <a:pt x="4779" y="0"/>
                    <a:pt x="460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7279200" y="1319188"/>
              <a:ext cx="134400" cy="68600"/>
            </a:xfrm>
            <a:custGeom>
              <a:avLst/>
              <a:gdLst/>
              <a:ahLst/>
              <a:cxnLst/>
              <a:rect l="l" t="t" r="r" b="b"/>
              <a:pathLst>
                <a:path w="5376" h="2744" extrusionOk="0">
                  <a:moveTo>
                    <a:pt x="646" y="1"/>
                  </a:moveTo>
                  <a:cubicBezTo>
                    <a:pt x="62" y="1"/>
                    <a:pt x="0" y="47"/>
                    <a:pt x="0" y="47"/>
                  </a:cubicBezTo>
                  <a:lnTo>
                    <a:pt x="0" y="2744"/>
                  </a:lnTo>
                  <a:lnTo>
                    <a:pt x="5375" y="2718"/>
                  </a:lnTo>
                  <a:cubicBezTo>
                    <a:pt x="5375" y="2718"/>
                    <a:pt x="3193" y="104"/>
                    <a:pt x="1657" y="30"/>
                  </a:cubicBezTo>
                  <a:cubicBezTo>
                    <a:pt x="1211" y="9"/>
                    <a:pt x="885" y="1"/>
                    <a:pt x="646" y="1"/>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7285400" y="1319213"/>
              <a:ext cx="128200" cy="68575"/>
            </a:xfrm>
            <a:custGeom>
              <a:avLst/>
              <a:gdLst/>
              <a:ahLst/>
              <a:cxnLst/>
              <a:rect l="l" t="t" r="r" b="b"/>
              <a:pathLst>
                <a:path w="5128" h="2743" extrusionOk="0">
                  <a:moveTo>
                    <a:pt x="619" y="1"/>
                  </a:moveTo>
                  <a:cubicBezTo>
                    <a:pt x="59" y="1"/>
                    <a:pt x="0" y="46"/>
                    <a:pt x="0" y="46"/>
                  </a:cubicBezTo>
                  <a:lnTo>
                    <a:pt x="0" y="2743"/>
                  </a:lnTo>
                  <a:lnTo>
                    <a:pt x="5127" y="2717"/>
                  </a:lnTo>
                  <a:cubicBezTo>
                    <a:pt x="5127" y="2717"/>
                    <a:pt x="3044" y="103"/>
                    <a:pt x="1581" y="29"/>
                  </a:cubicBezTo>
                  <a:cubicBezTo>
                    <a:pt x="1158" y="8"/>
                    <a:pt x="847" y="1"/>
                    <a:pt x="619" y="1"/>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7106600" y="1403813"/>
              <a:ext cx="2150" cy="31150"/>
            </a:xfrm>
            <a:custGeom>
              <a:avLst/>
              <a:gdLst/>
              <a:ahLst/>
              <a:cxnLst/>
              <a:rect l="l" t="t" r="r" b="b"/>
              <a:pathLst>
                <a:path w="86" h="1246" extrusionOk="0">
                  <a:moveTo>
                    <a:pt x="0" y="1"/>
                  </a:moveTo>
                  <a:lnTo>
                    <a:pt x="0" y="1246"/>
                  </a:lnTo>
                  <a:lnTo>
                    <a:pt x="85" y="124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7379325" y="1397688"/>
              <a:ext cx="2125" cy="39175"/>
            </a:xfrm>
            <a:custGeom>
              <a:avLst/>
              <a:gdLst/>
              <a:ahLst/>
              <a:cxnLst/>
              <a:rect l="l" t="t" r="r" b="b"/>
              <a:pathLst>
                <a:path w="85" h="1567" extrusionOk="0">
                  <a:moveTo>
                    <a:pt x="1" y="1"/>
                  </a:moveTo>
                  <a:lnTo>
                    <a:pt x="1" y="1566"/>
                  </a:lnTo>
                  <a:lnTo>
                    <a:pt x="85" y="156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491350" y="1408863"/>
              <a:ext cx="114700" cy="4375"/>
            </a:xfrm>
            <a:custGeom>
              <a:avLst/>
              <a:gdLst/>
              <a:ahLst/>
              <a:cxnLst/>
              <a:rect l="l" t="t" r="r" b="b"/>
              <a:pathLst>
                <a:path w="4588" h="175" extrusionOk="0">
                  <a:moveTo>
                    <a:pt x="4586" y="1"/>
                  </a:moveTo>
                  <a:lnTo>
                    <a:pt x="1" y="90"/>
                  </a:lnTo>
                  <a:lnTo>
                    <a:pt x="2" y="175"/>
                  </a:lnTo>
                  <a:lnTo>
                    <a:pt x="4588" y="85"/>
                  </a:lnTo>
                  <a:lnTo>
                    <a:pt x="4586" y="1"/>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7484350" y="1417063"/>
              <a:ext cx="33775" cy="18825"/>
            </a:xfrm>
            <a:custGeom>
              <a:avLst/>
              <a:gdLst/>
              <a:ahLst/>
              <a:cxnLst/>
              <a:rect l="l" t="t" r="r" b="b"/>
              <a:pathLst>
                <a:path w="1351" h="753" extrusionOk="0">
                  <a:moveTo>
                    <a:pt x="11" y="0"/>
                  </a:moveTo>
                  <a:cubicBezTo>
                    <a:pt x="6" y="0"/>
                    <a:pt x="1" y="4"/>
                    <a:pt x="1" y="11"/>
                  </a:cubicBezTo>
                  <a:lnTo>
                    <a:pt x="1" y="742"/>
                  </a:lnTo>
                  <a:cubicBezTo>
                    <a:pt x="1" y="747"/>
                    <a:pt x="5" y="752"/>
                    <a:pt x="11" y="752"/>
                  </a:cubicBezTo>
                  <a:lnTo>
                    <a:pt x="1338" y="752"/>
                  </a:lnTo>
                  <a:cubicBezTo>
                    <a:pt x="1346" y="752"/>
                    <a:pt x="1351" y="747"/>
                    <a:pt x="1349" y="742"/>
                  </a:cubicBezTo>
                  <a:lnTo>
                    <a:pt x="1349" y="11"/>
                  </a:lnTo>
                  <a:cubicBezTo>
                    <a:pt x="1349" y="6"/>
                    <a:pt x="1346"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7588150" y="1417063"/>
              <a:ext cx="33750" cy="18825"/>
            </a:xfrm>
            <a:custGeom>
              <a:avLst/>
              <a:gdLst/>
              <a:ahLst/>
              <a:cxnLst/>
              <a:rect l="l" t="t" r="r" b="b"/>
              <a:pathLst>
                <a:path w="1350" h="753" extrusionOk="0">
                  <a:moveTo>
                    <a:pt x="11" y="0"/>
                  </a:moveTo>
                  <a:cubicBezTo>
                    <a:pt x="5" y="0"/>
                    <a:pt x="0" y="4"/>
                    <a:pt x="0" y="11"/>
                  </a:cubicBezTo>
                  <a:lnTo>
                    <a:pt x="0" y="742"/>
                  </a:lnTo>
                  <a:cubicBezTo>
                    <a:pt x="0" y="747"/>
                    <a:pt x="4" y="752"/>
                    <a:pt x="11" y="752"/>
                  </a:cubicBezTo>
                  <a:lnTo>
                    <a:pt x="1338" y="752"/>
                  </a:lnTo>
                  <a:cubicBezTo>
                    <a:pt x="1344" y="752"/>
                    <a:pt x="1349" y="747"/>
                    <a:pt x="1348" y="742"/>
                  </a:cubicBezTo>
                  <a:lnTo>
                    <a:pt x="1348" y="11"/>
                  </a:lnTo>
                  <a:cubicBezTo>
                    <a:pt x="1348" y="6"/>
                    <a:pt x="1344"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7384775" y="1319188"/>
              <a:ext cx="148075" cy="73150"/>
            </a:xfrm>
            <a:custGeom>
              <a:avLst/>
              <a:gdLst/>
              <a:ahLst/>
              <a:cxnLst/>
              <a:rect l="l" t="t" r="r" b="b"/>
              <a:pathLst>
                <a:path w="5923" h="2926" extrusionOk="0">
                  <a:moveTo>
                    <a:pt x="0" y="0"/>
                  </a:moveTo>
                  <a:cubicBezTo>
                    <a:pt x="122" y="95"/>
                    <a:pt x="1632" y="1238"/>
                    <a:pt x="2688" y="2925"/>
                  </a:cubicBezTo>
                  <a:lnTo>
                    <a:pt x="5923" y="2812"/>
                  </a:lnTo>
                  <a:cubicBezTo>
                    <a:pt x="5923" y="2812"/>
                    <a:pt x="4527" y="780"/>
                    <a:pt x="3004" y="42"/>
                  </a:cubicBezTo>
                  <a:lnTo>
                    <a:pt x="0"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7384800" y="1319188"/>
              <a:ext cx="142750" cy="73150"/>
            </a:xfrm>
            <a:custGeom>
              <a:avLst/>
              <a:gdLst/>
              <a:ahLst/>
              <a:cxnLst/>
              <a:rect l="l" t="t" r="r" b="b"/>
              <a:pathLst>
                <a:path w="5710" h="2926" extrusionOk="0">
                  <a:moveTo>
                    <a:pt x="0" y="0"/>
                  </a:moveTo>
                  <a:lnTo>
                    <a:pt x="0" y="0"/>
                  </a:lnTo>
                  <a:cubicBezTo>
                    <a:pt x="121" y="95"/>
                    <a:pt x="1631" y="1238"/>
                    <a:pt x="2687" y="2925"/>
                  </a:cubicBezTo>
                  <a:lnTo>
                    <a:pt x="5709" y="2820"/>
                  </a:lnTo>
                  <a:cubicBezTo>
                    <a:pt x="5709" y="2820"/>
                    <a:pt x="4330" y="778"/>
                    <a:pt x="2809" y="39"/>
                  </a:cubicBezTo>
                  <a:lnTo>
                    <a:pt x="0"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846300" y="1155863"/>
              <a:ext cx="120800" cy="120750"/>
            </a:xfrm>
            <a:custGeom>
              <a:avLst/>
              <a:gdLst/>
              <a:ahLst/>
              <a:cxnLst/>
              <a:rect l="l" t="t" r="r" b="b"/>
              <a:pathLst>
                <a:path w="4832" h="4830" extrusionOk="0">
                  <a:moveTo>
                    <a:pt x="40" y="0"/>
                  </a:moveTo>
                  <a:cubicBezTo>
                    <a:pt x="17" y="0"/>
                    <a:pt x="1" y="18"/>
                    <a:pt x="1" y="39"/>
                  </a:cubicBezTo>
                  <a:lnTo>
                    <a:pt x="1" y="4791"/>
                  </a:lnTo>
                  <a:cubicBezTo>
                    <a:pt x="1" y="4813"/>
                    <a:pt x="17" y="4830"/>
                    <a:pt x="40" y="4830"/>
                  </a:cubicBezTo>
                  <a:lnTo>
                    <a:pt x="4792" y="4830"/>
                  </a:lnTo>
                  <a:cubicBezTo>
                    <a:pt x="4815" y="4830"/>
                    <a:pt x="4831" y="4813"/>
                    <a:pt x="4831" y="4791"/>
                  </a:cubicBezTo>
                  <a:lnTo>
                    <a:pt x="4831" y="39"/>
                  </a:lnTo>
                  <a:cubicBezTo>
                    <a:pt x="4831" y="18"/>
                    <a:pt x="4812" y="0"/>
                    <a:pt x="4792"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901725" y="1250138"/>
              <a:ext cx="5150" cy="240300"/>
            </a:xfrm>
            <a:custGeom>
              <a:avLst/>
              <a:gdLst/>
              <a:ahLst/>
              <a:cxnLst/>
              <a:rect l="l" t="t" r="r" b="b"/>
              <a:pathLst>
                <a:path w="206" h="9612" extrusionOk="0">
                  <a:moveTo>
                    <a:pt x="0" y="0"/>
                  </a:moveTo>
                  <a:lnTo>
                    <a:pt x="0" y="9612"/>
                  </a:lnTo>
                  <a:lnTo>
                    <a:pt x="206" y="9612"/>
                  </a:lnTo>
                  <a:lnTo>
                    <a:pt x="206"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904625" y="1250138"/>
              <a:ext cx="5175" cy="240300"/>
            </a:xfrm>
            <a:custGeom>
              <a:avLst/>
              <a:gdLst/>
              <a:ahLst/>
              <a:cxnLst/>
              <a:rect l="l" t="t" r="r" b="b"/>
              <a:pathLst>
                <a:path w="207" h="9612" extrusionOk="0">
                  <a:moveTo>
                    <a:pt x="0" y="0"/>
                  </a:moveTo>
                  <a:lnTo>
                    <a:pt x="0" y="9612"/>
                  </a:lnTo>
                  <a:lnTo>
                    <a:pt x="207" y="9612"/>
                  </a:lnTo>
                  <a:lnTo>
                    <a:pt x="207"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78750" y="1484913"/>
              <a:ext cx="55875" cy="7225"/>
            </a:xfrm>
            <a:custGeom>
              <a:avLst/>
              <a:gdLst/>
              <a:ahLst/>
              <a:cxnLst/>
              <a:rect l="l" t="t" r="r" b="b"/>
              <a:pathLst>
                <a:path w="2235" h="289" extrusionOk="0">
                  <a:moveTo>
                    <a:pt x="1" y="1"/>
                  </a:moveTo>
                  <a:lnTo>
                    <a:pt x="1" y="289"/>
                  </a:lnTo>
                  <a:lnTo>
                    <a:pt x="2235" y="289"/>
                  </a:lnTo>
                  <a:lnTo>
                    <a:pt x="2235"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890950" y="1484913"/>
              <a:ext cx="43650" cy="7225"/>
            </a:xfrm>
            <a:custGeom>
              <a:avLst/>
              <a:gdLst/>
              <a:ahLst/>
              <a:cxnLst/>
              <a:rect l="l" t="t" r="r" b="b"/>
              <a:pathLst>
                <a:path w="1746" h="289" extrusionOk="0">
                  <a:moveTo>
                    <a:pt x="1" y="1"/>
                  </a:moveTo>
                  <a:lnTo>
                    <a:pt x="1" y="289"/>
                  </a:lnTo>
                  <a:lnTo>
                    <a:pt x="1746" y="289"/>
                  </a:lnTo>
                  <a:lnTo>
                    <a:pt x="1746"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851825" y="1155863"/>
              <a:ext cx="120750" cy="120750"/>
            </a:xfrm>
            <a:custGeom>
              <a:avLst/>
              <a:gdLst/>
              <a:ahLst/>
              <a:cxnLst/>
              <a:rect l="l" t="t" r="r" b="b"/>
              <a:pathLst>
                <a:path w="4830" h="4830" extrusionOk="0">
                  <a:moveTo>
                    <a:pt x="39" y="0"/>
                  </a:moveTo>
                  <a:cubicBezTo>
                    <a:pt x="17" y="0"/>
                    <a:pt x="0" y="18"/>
                    <a:pt x="0" y="39"/>
                  </a:cubicBezTo>
                  <a:lnTo>
                    <a:pt x="0" y="4791"/>
                  </a:lnTo>
                  <a:cubicBezTo>
                    <a:pt x="0" y="4813"/>
                    <a:pt x="17" y="4830"/>
                    <a:pt x="39" y="4830"/>
                  </a:cubicBezTo>
                  <a:lnTo>
                    <a:pt x="4792" y="4830"/>
                  </a:lnTo>
                  <a:cubicBezTo>
                    <a:pt x="4813" y="4830"/>
                    <a:pt x="4830" y="4813"/>
                    <a:pt x="4830" y="4791"/>
                  </a:cubicBezTo>
                  <a:lnTo>
                    <a:pt x="4830" y="39"/>
                  </a:lnTo>
                  <a:cubicBezTo>
                    <a:pt x="4830" y="18"/>
                    <a:pt x="4813" y="0"/>
                    <a:pt x="4792"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6894250" y="1180688"/>
              <a:ext cx="42475" cy="69450"/>
            </a:xfrm>
            <a:custGeom>
              <a:avLst/>
              <a:gdLst/>
              <a:ahLst/>
              <a:cxnLst/>
              <a:rect l="l" t="t" r="r" b="b"/>
              <a:pathLst>
                <a:path w="1699" h="2778" extrusionOk="0">
                  <a:moveTo>
                    <a:pt x="691" y="284"/>
                  </a:moveTo>
                  <a:cubicBezTo>
                    <a:pt x="1084" y="284"/>
                    <a:pt x="1342" y="460"/>
                    <a:pt x="1342" y="824"/>
                  </a:cubicBezTo>
                  <a:cubicBezTo>
                    <a:pt x="1342" y="1203"/>
                    <a:pt x="1080" y="1412"/>
                    <a:pt x="652" y="1412"/>
                  </a:cubicBezTo>
                  <a:cubicBezTo>
                    <a:pt x="534" y="1412"/>
                    <a:pt x="435" y="1404"/>
                    <a:pt x="357" y="1384"/>
                  </a:cubicBezTo>
                  <a:lnTo>
                    <a:pt x="356" y="1384"/>
                  </a:lnTo>
                  <a:lnTo>
                    <a:pt x="356" y="312"/>
                  </a:lnTo>
                  <a:cubicBezTo>
                    <a:pt x="417" y="295"/>
                    <a:pt x="536" y="284"/>
                    <a:pt x="691" y="284"/>
                  </a:cubicBezTo>
                  <a:close/>
                  <a:moveTo>
                    <a:pt x="684" y="1"/>
                  </a:moveTo>
                  <a:cubicBezTo>
                    <a:pt x="398" y="1"/>
                    <a:pt x="173" y="25"/>
                    <a:pt x="1" y="54"/>
                  </a:cubicBezTo>
                  <a:lnTo>
                    <a:pt x="1" y="2777"/>
                  </a:lnTo>
                  <a:lnTo>
                    <a:pt x="357" y="2777"/>
                  </a:lnTo>
                  <a:lnTo>
                    <a:pt x="357" y="1673"/>
                  </a:lnTo>
                  <a:cubicBezTo>
                    <a:pt x="439" y="1694"/>
                    <a:pt x="538" y="1698"/>
                    <a:pt x="644" y="1698"/>
                  </a:cubicBezTo>
                  <a:cubicBezTo>
                    <a:pt x="991" y="1698"/>
                    <a:pt x="1298" y="1596"/>
                    <a:pt x="1486" y="1395"/>
                  </a:cubicBezTo>
                  <a:cubicBezTo>
                    <a:pt x="1624" y="1253"/>
                    <a:pt x="1699" y="1057"/>
                    <a:pt x="1699" y="807"/>
                  </a:cubicBezTo>
                  <a:cubicBezTo>
                    <a:pt x="1699" y="561"/>
                    <a:pt x="1609" y="361"/>
                    <a:pt x="1457" y="231"/>
                  </a:cubicBezTo>
                  <a:cubicBezTo>
                    <a:pt x="1293" y="82"/>
                    <a:pt x="1035" y="1"/>
                    <a:pt x="684" y="1"/>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7469725" y="1326188"/>
              <a:ext cx="133575" cy="72325"/>
            </a:xfrm>
            <a:custGeom>
              <a:avLst/>
              <a:gdLst/>
              <a:ahLst/>
              <a:cxnLst/>
              <a:rect l="l" t="t" r="r" b="b"/>
              <a:pathLst>
                <a:path w="5343" h="2893" extrusionOk="0">
                  <a:moveTo>
                    <a:pt x="5343" y="0"/>
                  </a:moveTo>
                  <a:lnTo>
                    <a:pt x="868" y="43"/>
                  </a:lnTo>
                  <a:lnTo>
                    <a:pt x="0" y="2893"/>
                  </a:lnTo>
                  <a:lnTo>
                    <a:pt x="4681" y="2854"/>
                  </a:lnTo>
                  <a:lnTo>
                    <a:pt x="534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583900" y="1317513"/>
              <a:ext cx="50700" cy="48400"/>
            </a:xfrm>
            <a:custGeom>
              <a:avLst/>
              <a:gdLst/>
              <a:ahLst/>
              <a:cxnLst/>
              <a:rect l="l" t="t" r="r" b="b"/>
              <a:pathLst>
                <a:path w="2028" h="1936" extrusionOk="0">
                  <a:moveTo>
                    <a:pt x="1631" y="1"/>
                  </a:moveTo>
                  <a:cubicBezTo>
                    <a:pt x="1631" y="1"/>
                    <a:pt x="1047" y="1204"/>
                    <a:pt x="524" y="1489"/>
                  </a:cubicBezTo>
                  <a:cubicBezTo>
                    <a:pt x="0" y="1774"/>
                    <a:pt x="886" y="1936"/>
                    <a:pt x="886" y="1936"/>
                  </a:cubicBezTo>
                  <a:cubicBezTo>
                    <a:pt x="886" y="1936"/>
                    <a:pt x="1771" y="1343"/>
                    <a:pt x="1900" y="779"/>
                  </a:cubicBezTo>
                  <a:cubicBezTo>
                    <a:pt x="2027" y="215"/>
                    <a:pt x="1631" y="1"/>
                    <a:pt x="1631"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7606450" y="1308738"/>
              <a:ext cx="48150" cy="47900"/>
            </a:xfrm>
            <a:custGeom>
              <a:avLst/>
              <a:gdLst/>
              <a:ahLst/>
              <a:cxnLst/>
              <a:rect l="l" t="t" r="r" b="b"/>
              <a:pathLst>
                <a:path w="1926" h="1916" extrusionOk="0">
                  <a:moveTo>
                    <a:pt x="1104" y="0"/>
                  </a:moveTo>
                  <a:cubicBezTo>
                    <a:pt x="581" y="0"/>
                    <a:pt x="0" y="1403"/>
                    <a:pt x="0" y="1403"/>
                  </a:cubicBezTo>
                  <a:lnTo>
                    <a:pt x="729" y="1915"/>
                  </a:lnTo>
                  <a:cubicBezTo>
                    <a:pt x="729" y="1915"/>
                    <a:pt x="1926" y="713"/>
                    <a:pt x="1343" y="113"/>
                  </a:cubicBezTo>
                  <a:cubicBezTo>
                    <a:pt x="1266" y="35"/>
                    <a:pt x="1186" y="0"/>
                    <a:pt x="1104"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677400" y="1520563"/>
              <a:ext cx="24525" cy="21100"/>
            </a:xfrm>
            <a:custGeom>
              <a:avLst/>
              <a:gdLst/>
              <a:ahLst/>
              <a:cxnLst/>
              <a:rect l="l" t="t" r="r" b="b"/>
              <a:pathLst>
                <a:path w="981" h="844" extrusionOk="0">
                  <a:moveTo>
                    <a:pt x="731" y="1"/>
                  </a:moveTo>
                  <a:cubicBezTo>
                    <a:pt x="724" y="1"/>
                    <a:pt x="717" y="3"/>
                    <a:pt x="711" y="9"/>
                  </a:cubicBezTo>
                  <a:cubicBezTo>
                    <a:pt x="622" y="97"/>
                    <a:pt x="527" y="119"/>
                    <a:pt x="452" y="119"/>
                  </a:cubicBezTo>
                  <a:cubicBezTo>
                    <a:pt x="380" y="119"/>
                    <a:pt x="326" y="99"/>
                    <a:pt x="308" y="99"/>
                  </a:cubicBezTo>
                  <a:cubicBezTo>
                    <a:pt x="296" y="99"/>
                    <a:pt x="301" y="108"/>
                    <a:pt x="330" y="138"/>
                  </a:cubicBezTo>
                  <a:cubicBezTo>
                    <a:pt x="536" y="359"/>
                    <a:pt x="114" y="505"/>
                    <a:pt x="62" y="594"/>
                  </a:cubicBezTo>
                  <a:cubicBezTo>
                    <a:pt x="18" y="670"/>
                    <a:pt x="0" y="819"/>
                    <a:pt x="136" y="840"/>
                  </a:cubicBezTo>
                  <a:cubicBezTo>
                    <a:pt x="152" y="843"/>
                    <a:pt x="169" y="844"/>
                    <a:pt x="187" y="844"/>
                  </a:cubicBezTo>
                  <a:cubicBezTo>
                    <a:pt x="463" y="844"/>
                    <a:pt x="938" y="572"/>
                    <a:pt x="962" y="379"/>
                  </a:cubicBezTo>
                  <a:cubicBezTo>
                    <a:pt x="980" y="241"/>
                    <a:pt x="808" y="1"/>
                    <a:pt x="731" y="1"/>
                  </a:cubicBezTo>
                  <a:close/>
                </a:path>
              </a:pathLst>
            </a:custGeom>
            <a:solidFill>
              <a:srgbClr val="FC9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610075" y="1377388"/>
              <a:ext cx="88275" cy="151875"/>
            </a:xfrm>
            <a:custGeom>
              <a:avLst/>
              <a:gdLst/>
              <a:ahLst/>
              <a:cxnLst/>
              <a:rect l="l" t="t" r="r" b="b"/>
              <a:pathLst>
                <a:path w="3531" h="6075" extrusionOk="0">
                  <a:moveTo>
                    <a:pt x="1462" y="1"/>
                  </a:moveTo>
                  <a:lnTo>
                    <a:pt x="0" y="836"/>
                  </a:lnTo>
                  <a:cubicBezTo>
                    <a:pt x="0" y="836"/>
                    <a:pt x="435" y="2148"/>
                    <a:pt x="643" y="2708"/>
                  </a:cubicBezTo>
                  <a:cubicBezTo>
                    <a:pt x="643" y="2708"/>
                    <a:pt x="648" y="2723"/>
                    <a:pt x="657" y="2742"/>
                  </a:cubicBezTo>
                  <a:cubicBezTo>
                    <a:pt x="666" y="2765"/>
                    <a:pt x="673" y="2788"/>
                    <a:pt x="682" y="2807"/>
                  </a:cubicBezTo>
                  <a:cubicBezTo>
                    <a:pt x="788" y="3089"/>
                    <a:pt x="979" y="3643"/>
                    <a:pt x="1087" y="3815"/>
                  </a:cubicBezTo>
                  <a:cubicBezTo>
                    <a:pt x="1274" y="4115"/>
                    <a:pt x="2971" y="6075"/>
                    <a:pt x="2971" y="6075"/>
                  </a:cubicBezTo>
                  <a:cubicBezTo>
                    <a:pt x="2971" y="6075"/>
                    <a:pt x="2975" y="6075"/>
                    <a:pt x="2983" y="6075"/>
                  </a:cubicBezTo>
                  <a:cubicBezTo>
                    <a:pt x="3047" y="6075"/>
                    <a:pt x="3357" y="6057"/>
                    <a:pt x="3531" y="5717"/>
                  </a:cubicBezTo>
                  <a:cubicBezTo>
                    <a:pt x="3531" y="5717"/>
                    <a:pt x="2839" y="3636"/>
                    <a:pt x="2108" y="3079"/>
                  </a:cubicBezTo>
                  <a:cubicBezTo>
                    <a:pt x="2108" y="3079"/>
                    <a:pt x="1788" y="731"/>
                    <a:pt x="146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7573400" y="1535113"/>
              <a:ext cx="28650" cy="17275"/>
            </a:xfrm>
            <a:custGeom>
              <a:avLst/>
              <a:gdLst/>
              <a:ahLst/>
              <a:cxnLst/>
              <a:rect l="l" t="t" r="r" b="b"/>
              <a:pathLst>
                <a:path w="1146" h="691" extrusionOk="0">
                  <a:moveTo>
                    <a:pt x="641" y="1"/>
                  </a:moveTo>
                  <a:cubicBezTo>
                    <a:pt x="635" y="1"/>
                    <a:pt x="636" y="14"/>
                    <a:pt x="642" y="48"/>
                  </a:cubicBezTo>
                  <a:cubicBezTo>
                    <a:pt x="698" y="344"/>
                    <a:pt x="264" y="243"/>
                    <a:pt x="171" y="290"/>
                  </a:cubicBezTo>
                  <a:cubicBezTo>
                    <a:pt x="94" y="332"/>
                    <a:pt x="0" y="448"/>
                    <a:pt x="104" y="538"/>
                  </a:cubicBezTo>
                  <a:cubicBezTo>
                    <a:pt x="218" y="636"/>
                    <a:pt x="462" y="690"/>
                    <a:pt x="678" y="690"/>
                  </a:cubicBezTo>
                  <a:cubicBezTo>
                    <a:pt x="844" y="690"/>
                    <a:pt x="993" y="658"/>
                    <a:pt x="1051" y="588"/>
                  </a:cubicBezTo>
                  <a:cubicBezTo>
                    <a:pt x="1146" y="474"/>
                    <a:pt x="1117" y="140"/>
                    <a:pt x="1041" y="140"/>
                  </a:cubicBezTo>
                  <a:cubicBezTo>
                    <a:pt x="1039" y="140"/>
                    <a:pt x="1037" y="141"/>
                    <a:pt x="1035" y="141"/>
                  </a:cubicBezTo>
                  <a:cubicBezTo>
                    <a:pt x="1004" y="148"/>
                    <a:pt x="975" y="151"/>
                    <a:pt x="948" y="151"/>
                  </a:cubicBezTo>
                  <a:cubicBezTo>
                    <a:pt x="753" y="151"/>
                    <a:pt x="661" y="1"/>
                    <a:pt x="641" y="1"/>
                  </a:cubicBezTo>
                  <a:close/>
                </a:path>
              </a:pathLst>
            </a:custGeom>
            <a:solidFill>
              <a:srgbClr val="FC9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7575825" y="1389613"/>
              <a:ext cx="57350" cy="152775"/>
            </a:xfrm>
            <a:custGeom>
              <a:avLst/>
              <a:gdLst/>
              <a:ahLst/>
              <a:cxnLst/>
              <a:rect l="l" t="t" r="r" b="b"/>
              <a:pathLst>
                <a:path w="2294" h="6111" extrusionOk="0">
                  <a:moveTo>
                    <a:pt x="675" y="0"/>
                  </a:moveTo>
                  <a:cubicBezTo>
                    <a:pt x="675" y="0"/>
                    <a:pt x="341" y="1342"/>
                    <a:pt x="219" y="1927"/>
                  </a:cubicBezTo>
                  <a:cubicBezTo>
                    <a:pt x="219" y="1927"/>
                    <a:pt x="215" y="1941"/>
                    <a:pt x="211" y="1963"/>
                  </a:cubicBezTo>
                  <a:cubicBezTo>
                    <a:pt x="206" y="1986"/>
                    <a:pt x="202" y="2010"/>
                    <a:pt x="198" y="2030"/>
                  </a:cubicBezTo>
                  <a:cubicBezTo>
                    <a:pt x="140" y="2326"/>
                    <a:pt x="5" y="2896"/>
                    <a:pt x="4" y="3099"/>
                  </a:cubicBezTo>
                  <a:cubicBezTo>
                    <a:pt x="1" y="3452"/>
                    <a:pt x="391" y="6016"/>
                    <a:pt x="391" y="6016"/>
                  </a:cubicBezTo>
                  <a:cubicBezTo>
                    <a:pt x="391" y="6016"/>
                    <a:pt x="520" y="6110"/>
                    <a:pt x="715" y="6110"/>
                  </a:cubicBezTo>
                  <a:cubicBezTo>
                    <a:pt x="814" y="6110"/>
                    <a:pt x="931" y="6086"/>
                    <a:pt x="1055" y="6012"/>
                  </a:cubicBezTo>
                  <a:cubicBezTo>
                    <a:pt x="1055" y="6012"/>
                    <a:pt x="1581" y="3882"/>
                    <a:pt x="1261" y="3022"/>
                  </a:cubicBezTo>
                  <a:cubicBezTo>
                    <a:pt x="1260" y="3022"/>
                    <a:pt x="2181" y="827"/>
                    <a:pt x="2293" y="36"/>
                  </a:cubicBezTo>
                  <a:lnTo>
                    <a:pt x="675"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7589275" y="1308738"/>
              <a:ext cx="64100" cy="87150"/>
            </a:xfrm>
            <a:custGeom>
              <a:avLst/>
              <a:gdLst/>
              <a:ahLst/>
              <a:cxnLst/>
              <a:rect l="l" t="t" r="r" b="b"/>
              <a:pathLst>
                <a:path w="2564" h="3486" extrusionOk="0">
                  <a:moveTo>
                    <a:pt x="1563" y="0"/>
                  </a:moveTo>
                  <a:cubicBezTo>
                    <a:pt x="1288" y="0"/>
                    <a:pt x="978" y="69"/>
                    <a:pt x="723" y="122"/>
                  </a:cubicBezTo>
                  <a:cubicBezTo>
                    <a:pt x="343" y="201"/>
                    <a:pt x="127" y="439"/>
                    <a:pt x="147" y="1389"/>
                  </a:cubicBezTo>
                  <a:cubicBezTo>
                    <a:pt x="155" y="1805"/>
                    <a:pt x="1" y="2823"/>
                    <a:pt x="187" y="3302"/>
                  </a:cubicBezTo>
                  <a:cubicBezTo>
                    <a:pt x="187" y="3302"/>
                    <a:pt x="484" y="3485"/>
                    <a:pt x="1047" y="3485"/>
                  </a:cubicBezTo>
                  <a:cubicBezTo>
                    <a:pt x="1402" y="3485"/>
                    <a:pt x="1861" y="3413"/>
                    <a:pt x="2418" y="3176"/>
                  </a:cubicBezTo>
                  <a:cubicBezTo>
                    <a:pt x="2418" y="3176"/>
                    <a:pt x="2418" y="3176"/>
                    <a:pt x="2418" y="3176"/>
                  </a:cubicBezTo>
                  <a:cubicBezTo>
                    <a:pt x="2418" y="3176"/>
                    <a:pt x="2564" y="1792"/>
                    <a:pt x="2257" y="444"/>
                  </a:cubicBezTo>
                  <a:cubicBezTo>
                    <a:pt x="2178" y="100"/>
                    <a:pt x="1896" y="0"/>
                    <a:pt x="156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7553375" y="1321388"/>
              <a:ext cx="53475" cy="43725"/>
            </a:xfrm>
            <a:custGeom>
              <a:avLst/>
              <a:gdLst/>
              <a:ahLst/>
              <a:cxnLst/>
              <a:rect l="l" t="t" r="r" b="b"/>
              <a:pathLst>
                <a:path w="2139" h="1749" extrusionOk="0">
                  <a:moveTo>
                    <a:pt x="1760" y="0"/>
                  </a:moveTo>
                  <a:cubicBezTo>
                    <a:pt x="1760" y="0"/>
                    <a:pt x="1090" y="1078"/>
                    <a:pt x="545" y="1302"/>
                  </a:cubicBezTo>
                  <a:cubicBezTo>
                    <a:pt x="1" y="1527"/>
                    <a:pt x="872" y="1748"/>
                    <a:pt x="872" y="1748"/>
                  </a:cubicBezTo>
                  <a:cubicBezTo>
                    <a:pt x="872" y="1748"/>
                    <a:pt x="1799" y="1265"/>
                    <a:pt x="1970" y="748"/>
                  </a:cubicBezTo>
                  <a:cubicBezTo>
                    <a:pt x="2139" y="233"/>
                    <a:pt x="1760" y="0"/>
                    <a:pt x="1760"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7577200" y="1313913"/>
              <a:ext cx="49300" cy="44025"/>
            </a:xfrm>
            <a:custGeom>
              <a:avLst/>
              <a:gdLst/>
              <a:ahLst/>
              <a:cxnLst/>
              <a:rect l="l" t="t" r="r" b="b"/>
              <a:pathLst>
                <a:path w="1972" h="1761" extrusionOk="0">
                  <a:moveTo>
                    <a:pt x="1183" y="0"/>
                  </a:moveTo>
                  <a:cubicBezTo>
                    <a:pt x="664" y="0"/>
                    <a:pt x="2" y="1223"/>
                    <a:pt x="1" y="1223"/>
                  </a:cubicBezTo>
                  <a:lnTo>
                    <a:pt x="687" y="1760"/>
                  </a:lnTo>
                  <a:cubicBezTo>
                    <a:pt x="687" y="1760"/>
                    <a:pt x="1972" y="732"/>
                    <a:pt x="1437" y="125"/>
                  </a:cubicBezTo>
                  <a:cubicBezTo>
                    <a:pt x="1359" y="38"/>
                    <a:pt x="1273" y="0"/>
                    <a:pt x="1183"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7533425" y="1320363"/>
              <a:ext cx="26475" cy="23925"/>
            </a:xfrm>
            <a:custGeom>
              <a:avLst/>
              <a:gdLst/>
              <a:ahLst/>
              <a:cxnLst/>
              <a:rect l="l" t="t" r="r" b="b"/>
              <a:pathLst>
                <a:path w="1059" h="957" extrusionOk="0">
                  <a:moveTo>
                    <a:pt x="190" y="1"/>
                  </a:moveTo>
                  <a:cubicBezTo>
                    <a:pt x="180" y="1"/>
                    <a:pt x="170" y="3"/>
                    <a:pt x="158" y="8"/>
                  </a:cubicBezTo>
                  <a:cubicBezTo>
                    <a:pt x="134" y="21"/>
                    <a:pt x="114" y="17"/>
                    <a:pt x="89" y="19"/>
                  </a:cubicBezTo>
                  <a:cubicBezTo>
                    <a:pt x="77" y="21"/>
                    <a:pt x="64" y="23"/>
                    <a:pt x="57" y="32"/>
                  </a:cubicBezTo>
                  <a:cubicBezTo>
                    <a:pt x="52" y="36"/>
                    <a:pt x="49" y="41"/>
                    <a:pt x="47" y="47"/>
                  </a:cubicBezTo>
                  <a:cubicBezTo>
                    <a:pt x="41" y="57"/>
                    <a:pt x="33" y="67"/>
                    <a:pt x="23" y="75"/>
                  </a:cubicBezTo>
                  <a:cubicBezTo>
                    <a:pt x="17" y="80"/>
                    <a:pt x="10" y="85"/>
                    <a:pt x="6" y="91"/>
                  </a:cubicBezTo>
                  <a:cubicBezTo>
                    <a:pt x="1" y="101"/>
                    <a:pt x="1" y="112"/>
                    <a:pt x="3" y="122"/>
                  </a:cubicBezTo>
                  <a:cubicBezTo>
                    <a:pt x="12" y="148"/>
                    <a:pt x="20" y="173"/>
                    <a:pt x="32" y="198"/>
                  </a:cubicBezTo>
                  <a:cubicBezTo>
                    <a:pt x="44" y="226"/>
                    <a:pt x="53" y="258"/>
                    <a:pt x="69" y="285"/>
                  </a:cubicBezTo>
                  <a:cubicBezTo>
                    <a:pt x="82" y="308"/>
                    <a:pt x="98" y="327"/>
                    <a:pt x="110" y="349"/>
                  </a:cubicBezTo>
                  <a:cubicBezTo>
                    <a:pt x="166" y="452"/>
                    <a:pt x="319" y="652"/>
                    <a:pt x="326" y="658"/>
                  </a:cubicBezTo>
                  <a:cubicBezTo>
                    <a:pt x="380" y="725"/>
                    <a:pt x="539" y="876"/>
                    <a:pt x="602" y="923"/>
                  </a:cubicBezTo>
                  <a:cubicBezTo>
                    <a:pt x="642" y="951"/>
                    <a:pt x="812" y="957"/>
                    <a:pt x="933" y="957"/>
                  </a:cubicBezTo>
                  <a:cubicBezTo>
                    <a:pt x="1004" y="957"/>
                    <a:pt x="1058" y="955"/>
                    <a:pt x="1058" y="955"/>
                  </a:cubicBezTo>
                  <a:cubicBezTo>
                    <a:pt x="1039" y="955"/>
                    <a:pt x="975" y="863"/>
                    <a:pt x="964" y="851"/>
                  </a:cubicBezTo>
                  <a:cubicBezTo>
                    <a:pt x="860" y="737"/>
                    <a:pt x="738" y="640"/>
                    <a:pt x="663" y="504"/>
                  </a:cubicBezTo>
                  <a:cubicBezTo>
                    <a:pt x="627" y="441"/>
                    <a:pt x="603" y="368"/>
                    <a:pt x="603" y="295"/>
                  </a:cubicBezTo>
                  <a:cubicBezTo>
                    <a:pt x="603" y="252"/>
                    <a:pt x="612" y="209"/>
                    <a:pt x="622" y="168"/>
                  </a:cubicBezTo>
                  <a:cubicBezTo>
                    <a:pt x="625" y="152"/>
                    <a:pt x="628" y="132"/>
                    <a:pt x="616" y="121"/>
                  </a:cubicBezTo>
                  <a:cubicBezTo>
                    <a:pt x="611" y="118"/>
                    <a:pt x="606" y="116"/>
                    <a:pt x="600" y="116"/>
                  </a:cubicBezTo>
                  <a:cubicBezTo>
                    <a:pt x="592" y="116"/>
                    <a:pt x="583" y="120"/>
                    <a:pt x="576" y="125"/>
                  </a:cubicBezTo>
                  <a:cubicBezTo>
                    <a:pt x="546" y="146"/>
                    <a:pt x="537" y="187"/>
                    <a:pt x="520" y="219"/>
                  </a:cubicBezTo>
                  <a:cubicBezTo>
                    <a:pt x="509" y="239"/>
                    <a:pt x="488" y="273"/>
                    <a:pt x="463" y="280"/>
                  </a:cubicBezTo>
                  <a:cubicBezTo>
                    <a:pt x="461" y="280"/>
                    <a:pt x="458" y="281"/>
                    <a:pt x="456" y="281"/>
                  </a:cubicBezTo>
                  <a:cubicBezTo>
                    <a:pt x="434" y="281"/>
                    <a:pt x="411" y="263"/>
                    <a:pt x="397" y="250"/>
                  </a:cubicBezTo>
                  <a:cubicBezTo>
                    <a:pt x="347" y="203"/>
                    <a:pt x="309" y="145"/>
                    <a:pt x="274" y="86"/>
                  </a:cubicBezTo>
                  <a:cubicBezTo>
                    <a:pt x="251" y="48"/>
                    <a:pt x="232" y="1"/>
                    <a:pt x="190"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7541575" y="1335613"/>
              <a:ext cx="36750" cy="30575"/>
            </a:xfrm>
            <a:custGeom>
              <a:avLst/>
              <a:gdLst/>
              <a:ahLst/>
              <a:cxnLst/>
              <a:rect l="l" t="t" r="r" b="b"/>
              <a:pathLst>
                <a:path w="1470" h="1223" extrusionOk="0">
                  <a:moveTo>
                    <a:pt x="335" y="1"/>
                  </a:moveTo>
                  <a:lnTo>
                    <a:pt x="0" y="48"/>
                  </a:lnTo>
                  <a:cubicBezTo>
                    <a:pt x="0" y="48"/>
                    <a:pt x="687" y="991"/>
                    <a:pt x="1076" y="1184"/>
                  </a:cubicBezTo>
                  <a:cubicBezTo>
                    <a:pt x="1132" y="1211"/>
                    <a:pt x="1180" y="1223"/>
                    <a:pt x="1221" y="1223"/>
                  </a:cubicBezTo>
                  <a:cubicBezTo>
                    <a:pt x="1468" y="1223"/>
                    <a:pt x="1468" y="797"/>
                    <a:pt x="1469" y="797"/>
                  </a:cubicBezTo>
                  <a:lnTo>
                    <a:pt x="335" y="1"/>
                  </a:ln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7611600" y="1308088"/>
              <a:ext cx="19550" cy="7750"/>
            </a:xfrm>
            <a:custGeom>
              <a:avLst/>
              <a:gdLst/>
              <a:ahLst/>
              <a:cxnLst/>
              <a:rect l="l" t="t" r="r" b="b"/>
              <a:pathLst>
                <a:path w="782" h="310" extrusionOk="0">
                  <a:moveTo>
                    <a:pt x="390" y="1"/>
                  </a:moveTo>
                  <a:cubicBezTo>
                    <a:pt x="176" y="1"/>
                    <a:pt x="1" y="70"/>
                    <a:pt x="1" y="155"/>
                  </a:cubicBezTo>
                  <a:cubicBezTo>
                    <a:pt x="1" y="241"/>
                    <a:pt x="176" y="309"/>
                    <a:pt x="390" y="309"/>
                  </a:cubicBezTo>
                  <a:cubicBezTo>
                    <a:pt x="606" y="309"/>
                    <a:pt x="781" y="241"/>
                    <a:pt x="781" y="155"/>
                  </a:cubicBezTo>
                  <a:cubicBezTo>
                    <a:pt x="781" y="70"/>
                    <a:pt x="606" y="1"/>
                    <a:pt x="390"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7611675" y="1297838"/>
              <a:ext cx="19475" cy="17125"/>
            </a:xfrm>
            <a:custGeom>
              <a:avLst/>
              <a:gdLst/>
              <a:ahLst/>
              <a:cxnLst/>
              <a:rect l="l" t="t" r="r" b="b"/>
              <a:pathLst>
                <a:path w="779" h="685" extrusionOk="0">
                  <a:moveTo>
                    <a:pt x="696" y="1"/>
                  </a:moveTo>
                  <a:lnTo>
                    <a:pt x="66" y="113"/>
                  </a:lnTo>
                  <a:cubicBezTo>
                    <a:pt x="66" y="113"/>
                    <a:pt x="216" y="289"/>
                    <a:pt x="1" y="550"/>
                  </a:cubicBezTo>
                  <a:cubicBezTo>
                    <a:pt x="1" y="550"/>
                    <a:pt x="225" y="684"/>
                    <a:pt x="455" y="684"/>
                  </a:cubicBezTo>
                  <a:cubicBezTo>
                    <a:pt x="571" y="684"/>
                    <a:pt x="688" y="650"/>
                    <a:pt x="778" y="548"/>
                  </a:cubicBezTo>
                  <a:cubicBezTo>
                    <a:pt x="778" y="548"/>
                    <a:pt x="631" y="326"/>
                    <a:pt x="696" y="1"/>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7603950" y="1268763"/>
              <a:ext cx="32925" cy="33275"/>
            </a:xfrm>
            <a:custGeom>
              <a:avLst/>
              <a:gdLst/>
              <a:ahLst/>
              <a:cxnLst/>
              <a:rect l="l" t="t" r="r" b="b"/>
              <a:pathLst>
                <a:path w="1317" h="1331" extrusionOk="0">
                  <a:moveTo>
                    <a:pt x="184" y="0"/>
                  </a:moveTo>
                  <a:cubicBezTo>
                    <a:pt x="172" y="0"/>
                    <a:pt x="161" y="2"/>
                    <a:pt x="151" y="5"/>
                  </a:cubicBezTo>
                  <a:cubicBezTo>
                    <a:pt x="151" y="5"/>
                    <a:pt x="32" y="324"/>
                    <a:pt x="17" y="664"/>
                  </a:cubicBezTo>
                  <a:cubicBezTo>
                    <a:pt x="1" y="1067"/>
                    <a:pt x="90" y="1330"/>
                    <a:pt x="443" y="1330"/>
                  </a:cubicBezTo>
                  <a:cubicBezTo>
                    <a:pt x="527" y="1330"/>
                    <a:pt x="626" y="1315"/>
                    <a:pt x="743" y="1283"/>
                  </a:cubicBezTo>
                  <a:cubicBezTo>
                    <a:pt x="1316" y="1128"/>
                    <a:pt x="502" y="0"/>
                    <a:pt x="184"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7614050" y="1301088"/>
              <a:ext cx="9700" cy="1600"/>
            </a:xfrm>
            <a:custGeom>
              <a:avLst/>
              <a:gdLst/>
              <a:ahLst/>
              <a:cxnLst/>
              <a:rect l="l" t="t" r="r" b="b"/>
              <a:pathLst>
                <a:path w="388" h="64" extrusionOk="0">
                  <a:moveTo>
                    <a:pt x="295" y="1"/>
                  </a:moveTo>
                  <a:cubicBezTo>
                    <a:pt x="187" y="32"/>
                    <a:pt x="0" y="35"/>
                    <a:pt x="0" y="35"/>
                  </a:cubicBezTo>
                  <a:cubicBezTo>
                    <a:pt x="60" y="57"/>
                    <a:pt x="125" y="64"/>
                    <a:pt x="184" y="64"/>
                  </a:cubicBezTo>
                  <a:cubicBezTo>
                    <a:pt x="295" y="64"/>
                    <a:pt x="387" y="38"/>
                    <a:pt x="386" y="37"/>
                  </a:cubicBezTo>
                  <a:cubicBezTo>
                    <a:pt x="355" y="20"/>
                    <a:pt x="295" y="1"/>
                    <a:pt x="295" y="1"/>
                  </a:cubicBezTo>
                  <a:close/>
                </a:path>
              </a:pathLst>
            </a:custGeom>
            <a:solidFill>
              <a:srgbClr val="602C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7605225" y="1260913"/>
              <a:ext cx="35325" cy="41350"/>
            </a:xfrm>
            <a:custGeom>
              <a:avLst/>
              <a:gdLst/>
              <a:ahLst/>
              <a:cxnLst/>
              <a:rect l="l" t="t" r="r" b="b"/>
              <a:pathLst>
                <a:path w="1413" h="1654" extrusionOk="0">
                  <a:moveTo>
                    <a:pt x="581" y="0"/>
                  </a:moveTo>
                  <a:cubicBezTo>
                    <a:pt x="273" y="0"/>
                    <a:pt x="50" y="152"/>
                    <a:pt x="13" y="353"/>
                  </a:cubicBezTo>
                  <a:cubicBezTo>
                    <a:pt x="1" y="428"/>
                    <a:pt x="18" y="439"/>
                    <a:pt x="149" y="508"/>
                  </a:cubicBezTo>
                  <a:cubicBezTo>
                    <a:pt x="280" y="576"/>
                    <a:pt x="53" y="894"/>
                    <a:pt x="353" y="1051"/>
                  </a:cubicBezTo>
                  <a:cubicBezTo>
                    <a:pt x="488" y="1120"/>
                    <a:pt x="466" y="1597"/>
                    <a:pt x="739" y="1646"/>
                  </a:cubicBezTo>
                  <a:cubicBezTo>
                    <a:pt x="768" y="1651"/>
                    <a:pt x="796" y="1654"/>
                    <a:pt x="823" y="1654"/>
                  </a:cubicBezTo>
                  <a:cubicBezTo>
                    <a:pt x="1064" y="1654"/>
                    <a:pt x="1217" y="1443"/>
                    <a:pt x="1328" y="827"/>
                  </a:cubicBezTo>
                  <a:cubicBezTo>
                    <a:pt x="1413" y="348"/>
                    <a:pt x="1242" y="118"/>
                    <a:pt x="794" y="23"/>
                  </a:cubicBezTo>
                  <a:cubicBezTo>
                    <a:pt x="719" y="8"/>
                    <a:pt x="648" y="0"/>
                    <a:pt x="58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7611675" y="1283238"/>
              <a:ext cx="9625" cy="9500"/>
            </a:xfrm>
            <a:custGeom>
              <a:avLst/>
              <a:gdLst/>
              <a:ahLst/>
              <a:cxnLst/>
              <a:rect l="l" t="t" r="r" b="b"/>
              <a:pathLst>
                <a:path w="385" h="380" extrusionOk="0">
                  <a:moveTo>
                    <a:pt x="215" y="0"/>
                  </a:moveTo>
                  <a:cubicBezTo>
                    <a:pt x="103" y="0"/>
                    <a:pt x="1" y="236"/>
                    <a:pt x="1" y="236"/>
                  </a:cubicBezTo>
                  <a:lnTo>
                    <a:pt x="157" y="380"/>
                  </a:lnTo>
                  <a:cubicBezTo>
                    <a:pt x="157" y="380"/>
                    <a:pt x="384" y="144"/>
                    <a:pt x="288" y="39"/>
                  </a:cubicBezTo>
                  <a:cubicBezTo>
                    <a:pt x="264" y="12"/>
                    <a:pt x="239" y="0"/>
                    <a:pt x="215" y="0"/>
                  </a:cubicBezTo>
                  <a:close/>
                </a:path>
              </a:pathLst>
            </a:custGeom>
            <a:solidFill>
              <a:srgbClr val="8B47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7591400" y="1384138"/>
              <a:ext cx="59975" cy="12700"/>
            </a:xfrm>
            <a:custGeom>
              <a:avLst/>
              <a:gdLst/>
              <a:ahLst/>
              <a:cxnLst/>
              <a:rect l="l" t="t" r="r" b="b"/>
              <a:pathLst>
                <a:path w="2399" h="508" extrusionOk="0">
                  <a:moveTo>
                    <a:pt x="2334" y="1"/>
                  </a:moveTo>
                  <a:cubicBezTo>
                    <a:pt x="2334" y="1"/>
                    <a:pt x="1752" y="224"/>
                    <a:pt x="937" y="224"/>
                  </a:cubicBezTo>
                  <a:cubicBezTo>
                    <a:pt x="656" y="224"/>
                    <a:pt x="347" y="198"/>
                    <a:pt x="25" y="126"/>
                  </a:cubicBezTo>
                  <a:lnTo>
                    <a:pt x="1" y="411"/>
                  </a:lnTo>
                  <a:cubicBezTo>
                    <a:pt x="1" y="411"/>
                    <a:pt x="472" y="508"/>
                    <a:pt x="1049" y="508"/>
                  </a:cubicBezTo>
                  <a:cubicBezTo>
                    <a:pt x="1492" y="508"/>
                    <a:pt x="1997" y="451"/>
                    <a:pt x="2398" y="248"/>
                  </a:cubicBezTo>
                  <a:lnTo>
                    <a:pt x="2334"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7608300" y="1388388"/>
              <a:ext cx="5425" cy="10400"/>
            </a:xfrm>
            <a:custGeom>
              <a:avLst/>
              <a:gdLst/>
              <a:ahLst/>
              <a:cxnLst/>
              <a:rect l="l" t="t" r="r" b="b"/>
              <a:pathLst>
                <a:path w="217" h="416" extrusionOk="0">
                  <a:moveTo>
                    <a:pt x="55" y="1"/>
                  </a:moveTo>
                  <a:lnTo>
                    <a:pt x="1" y="415"/>
                  </a:lnTo>
                  <a:lnTo>
                    <a:pt x="217" y="415"/>
                  </a:lnTo>
                  <a:lnTo>
                    <a:pt x="185"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7632550" y="1386413"/>
              <a:ext cx="6450" cy="11125"/>
            </a:xfrm>
            <a:custGeom>
              <a:avLst/>
              <a:gdLst/>
              <a:ahLst/>
              <a:cxnLst/>
              <a:rect l="l" t="t" r="r" b="b"/>
              <a:pathLst>
                <a:path w="258" h="445" extrusionOk="0">
                  <a:moveTo>
                    <a:pt x="96" y="1"/>
                  </a:moveTo>
                  <a:lnTo>
                    <a:pt x="0" y="32"/>
                  </a:lnTo>
                  <a:lnTo>
                    <a:pt x="64" y="445"/>
                  </a:lnTo>
                  <a:lnTo>
                    <a:pt x="257" y="380"/>
                  </a:lnTo>
                  <a:lnTo>
                    <a:pt x="96"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7587225" y="1398163"/>
              <a:ext cx="17425" cy="17975"/>
            </a:xfrm>
            <a:custGeom>
              <a:avLst/>
              <a:gdLst/>
              <a:ahLst/>
              <a:cxnLst/>
              <a:rect l="l" t="t" r="r" b="b"/>
              <a:pathLst>
                <a:path w="697" h="719" extrusionOk="0">
                  <a:moveTo>
                    <a:pt x="652" y="1"/>
                  </a:moveTo>
                  <a:cubicBezTo>
                    <a:pt x="638" y="1"/>
                    <a:pt x="622" y="8"/>
                    <a:pt x="616" y="25"/>
                  </a:cubicBezTo>
                  <a:cubicBezTo>
                    <a:pt x="551" y="198"/>
                    <a:pt x="368" y="642"/>
                    <a:pt x="133" y="642"/>
                  </a:cubicBezTo>
                  <a:cubicBezTo>
                    <a:pt x="109" y="642"/>
                    <a:pt x="84" y="637"/>
                    <a:pt x="59" y="627"/>
                  </a:cubicBezTo>
                  <a:cubicBezTo>
                    <a:pt x="54" y="625"/>
                    <a:pt x="50" y="624"/>
                    <a:pt x="46" y="624"/>
                  </a:cubicBezTo>
                  <a:cubicBezTo>
                    <a:pt x="12" y="624"/>
                    <a:pt x="1" y="682"/>
                    <a:pt x="40" y="698"/>
                  </a:cubicBezTo>
                  <a:cubicBezTo>
                    <a:pt x="74" y="712"/>
                    <a:pt x="106" y="718"/>
                    <a:pt x="138" y="718"/>
                  </a:cubicBezTo>
                  <a:cubicBezTo>
                    <a:pt x="412" y="718"/>
                    <a:pt x="611" y="247"/>
                    <a:pt x="686" y="45"/>
                  </a:cubicBezTo>
                  <a:cubicBezTo>
                    <a:pt x="697" y="18"/>
                    <a:pt x="675" y="1"/>
                    <a:pt x="65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7620075" y="1409313"/>
              <a:ext cx="8250" cy="22375"/>
            </a:xfrm>
            <a:custGeom>
              <a:avLst/>
              <a:gdLst/>
              <a:ahLst/>
              <a:cxnLst/>
              <a:rect l="l" t="t" r="r" b="b"/>
              <a:pathLst>
                <a:path w="330" h="895" extrusionOk="0">
                  <a:moveTo>
                    <a:pt x="256" y="0"/>
                  </a:moveTo>
                  <a:cubicBezTo>
                    <a:pt x="241" y="0"/>
                    <a:pt x="228" y="9"/>
                    <a:pt x="231" y="28"/>
                  </a:cubicBezTo>
                  <a:cubicBezTo>
                    <a:pt x="269" y="314"/>
                    <a:pt x="168" y="614"/>
                    <a:pt x="15" y="851"/>
                  </a:cubicBezTo>
                  <a:cubicBezTo>
                    <a:pt x="1" y="874"/>
                    <a:pt x="21" y="895"/>
                    <a:pt x="42" y="895"/>
                  </a:cubicBezTo>
                  <a:cubicBezTo>
                    <a:pt x="51" y="895"/>
                    <a:pt x="60" y="890"/>
                    <a:pt x="66" y="881"/>
                  </a:cubicBezTo>
                  <a:cubicBezTo>
                    <a:pt x="223" y="635"/>
                    <a:pt x="329" y="324"/>
                    <a:pt x="289" y="28"/>
                  </a:cubicBezTo>
                  <a:cubicBezTo>
                    <a:pt x="287" y="10"/>
                    <a:pt x="271" y="0"/>
                    <a:pt x="256"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2"/>
          <p:cNvSpPr/>
          <p:nvPr/>
        </p:nvSpPr>
        <p:spPr>
          <a:xfrm>
            <a:off x="7219972" y="-3"/>
            <a:ext cx="2231402" cy="2067512"/>
          </a:xfrm>
          <a:custGeom>
            <a:avLst/>
            <a:gdLst/>
            <a:ahLst/>
            <a:cxnLst/>
            <a:rect l="l" t="t" r="r" b="b"/>
            <a:pathLst>
              <a:path w="123027" h="113991" extrusionOk="0">
                <a:moveTo>
                  <a:pt x="0" y="0"/>
                </a:moveTo>
                <a:cubicBezTo>
                  <a:pt x="3186" y="14886"/>
                  <a:pt x="3766" y="72055"/>
                  <a:pt x="19115" y="89316"/>
                </a:cubicBezTo>
                <a:cubicBezTo>
                  <a:pt x="34465" y="106577"/>
                  <a:pt x="76111" y="99974"/>
                  <a:pt x="92097" y="103565"/>
                </a:cubicBezTo>
                <a:cubicBezTo>
                  <a:pt x="108084" y="107156"/>
                  <a:pt x="109879" y="109125"/>
                  <a:pt x="115034" y="110863"/>
                </a:cubicBezTo>
                <a:cubicBezTo>
                  <a:pt x="120189" y="112601"/>
                  <a:pt x="121695" y="113470"/>
                  <a:pt x="123027" y="113991"/>
                </a:cubicBezTo>
              </a:path>
            </a:pathLst>
          </a:custGeom>
          <a:noFill/>
          <a:ln w="19050" cap="flat" cmpd="sng">
            <a:solidFill>
              <a:schemeClr val="dk2"/>
            </a:solidFill>
            <a:prstDash val="dash"/>
            <a:round/>
            <a:headEnd type="none" w="med" len="med"/>
            <a:tailEnd type="none" w="med" len="med"/>
          </a:ln>
        </p:spPr>
      </p:sp>
      <p:sp>
        <p:nvSpPr>
          <p:cNvPr id="287" name="Google Shape;287;p32">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2"/>
          <p:cNvGrpSpPr/>
          <p:nvPr/>
        </p:nvGrpSpPr>
        <p:grpSpPr>
          <a:xfrm>
            <a:off x="480570" y="460939"/>
            <a:ext cx="271609" cy="249173"/>
            <a:chOff x="6319908" y="3696721"/>
            <a:chExt cx="373963" cy="343119"/>
          </a:xfrm>
        </p:grpSpPr>
        <p:sp>
          <p:nvSpPr>
            <p:cNvPr id="291" name="Google Shape;291;p32"/>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2"/>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2"/>
          <p:cNvGrpSpPr/>
          <p:nvPr/>
        </p:nvGrpSpPr>
        <p:grpSpPr>
          <a:xfrm>
            <a:off x="521795" y="932476"/>
            <a:ext cx="189159" cy="120273"/>
            <a:chOff x="404850" y="546850"/>
            <a:chExt cx="181500" cy="115425"/>
          </a:xfrm>
        </p:grpSpPr>
        <p:cxnSp>
          <p:nvCxnSpPr>
            <p:cNvPr id="298" name="Google Shape;298;p32"/>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299" name="Google Shape;299;p32"/>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300" name="Google Shape;300;p32"/>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690995" y="192118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Related works</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2961450"/>
            <a:ext cx="3614793" cy="1710691"/>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546;p36">
            <a:extLst>
              <a:ext uri="{FF2B5EF4-FFF2-40B4-BE49-F238E27FC236}">
                <a16:creationId xmlns="" xmlns:a16="http://schemas.microsoft.com/office/drawing/2014/main" id="{25A97F5E-E364-374C-FB80-44C307F0996B}"/>
              </a:ext>
            </a:extLst>
          </p:cNvPr>
          <p:cNvGrpSpPr/>
          <p:nvPr/>
        </p:nvGrpSpPr>
        <p:grpSpPr>
          <a:xfrm>
            <a:off x="5658716" y="3038618"/>
            <a:ext cx="1974418" cy="1448817"/>
            <a:chOff x="5682445" y="2956300"/>
            <a:chExt cx="1974418" cy="1448817"/>
          </a:xfrm>
        </p:grpSpPr>
        <p:sp>
          <p:nvSpPr>
            <p:cNvPr id="3" name="Google Shape;547;p36">
              <a:extLst>
                <a:ext uri="{FF2B5EF4-FFF2-40B4-BE49-F238E27FC236}">
                  <a16:creationId xmlns="" xmlns:a16="http://schemas.microsoft.com/office/drawing/2014/main" id="{D0888F67-AC1E-D3A8-C636-9A0E655217BC}"/>
                </a:ext>
              </a:extLst>
            </p:cNvPr>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8;p36">
              <a:extLst>
                <a:ext uri="{FF2B5EF4-FFF2-40B4-BE49-F238E27FC236}">
                  <a16:creationId xmlns="" xmlns:a16="http://schemas.microsoft.com/office/drawing/2014/main" id="{E5C31508-D25B-2BC2-77A1-5DEDE6F076E3}"/>
                </a:ext>
              </a:extLst>
            </p:cNvPr>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9;p36">
              <a:extLst>
                <a:ext uri="{FF2B5EF4-FFF2-40B4-BE49-F238E27FC236}">
                  <a16:creationId xmlns="" xmlns:a16="http://schemas.microsoft.com/office/drawing/2014/main" id="{C55C44F7-39C3-7EF5-8567-A911ADAA6FBE}"/>
                </a:ext>
              </a:extLst>
            </p:cNvPr>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36">
              <a:extLst>
                <a:ext uri="{FF2B5EF4-FFF2-40B4-BE49-F238E27FC236}">
                  <a16:creationId xmlns="" xmlns:a16="http://schemas.microsoft.com/office/drawing/2014/main" id="{5AC0CC48-6635-F518-1080-E7A60BD33B66}"/>
                </a:ext>
              </a:extLst>
            </p:cNvPr>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1;p36">
              <a:extLst>
                <a:ext uri="{FF2B5EF4-FFF2-40B4-BE49-F238E27FC236}">
                  <a16:creationId xmlns="" xmlns:a16="http://schemas.microsoft.com/office/drawing/2014/main" id="{B3908666-E8D5-2D1A-4E93-A147D9F9F03A}"/>
                </a:ext>
              </a:extLst>
            </p:cNvPr>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2;p36">
              <a:extLst>
                <a:ext uri="{FF2B5EF4-FFF2-40B4-BE49-F238E27FC236}">
                  <a16:creationId xmlns="" xmlns:a16="http://schemas.microsoft.com/office/drawing/2014/main" id="{59F34057-2824-3732-4911-AEBC05240185}"/>
                </a:ext>
              </a:extLst>
            </p:cNvPr>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3;p36">
              <a:extLst>
                <a:ext uri="{FF2B5EF4-FFF2-40B4-BE49-F238E27FC236}">
                  <a16:creationId xmlns="" xmlns:a16="http://schemas.microsoft.com/office/drawing/2014/main" id="{98C4B3DD-F50C-0185-B96A-6AE67D3BBB1C}"/>
                </a:ext>
              </a:extLst>
            </p:cNvPr>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4;p36">
              <a:extLst>
                <a:ext uri="{FF2B5EF4-FFF2-40B4-BE49-F238E27FC236}">
                  <a16:creationId xmlns="" xmlns:a16="http://schemas.microsoft.com/office/drawing/2014/main" id="{3345562F-4A73-8F4D-A4DA-80B8ACB4A19F}"/>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5;p36">
              <a:extLst>
                <a:ext uri="{FF2B5EF4-FFF2-40B4-BE49-F238E27FC236}">
                  <a16:creationId xmlns="" xmlns:a16="http://schemas.microsoft.com/office/drawing/2014/main" id="{BB8D92D2-CEFC-6AB3-8722-56F3495A449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6;p36">
              <a:extLst>
                <a:ext uri="{FF2B5EF4-FFF2-40B4-BE49-F238E27FC236}">
                  <a16:creationId xmlns="" xmlns:a16="http://schemas.microsoft.com/office/drawing/2014/main" id="{5A30F0C4-B41C-BA17-7C40-D7875DD1F819}"/>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7;p36">
              <a:extLst>
                <a:ext uri="{FF2B5EF4-FFF2-40B4-BE49-F238E27FC236}">
                  <a16:creationId xmlns="" xmlns:a16="http://schemas.microsoft.com/office/drawing/2014/main" id="{4ECC93E3-8F73-0E96-1128-DE0E8A6E5AE6}"/>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p36">
              <a:extLst>
                <a:ext uri="{FF2B5EF4-FFF2-40B4-BE49-F238E27FC236}">
                  <a16:creationId xmlns="" xmlns:a16="http://schemas.microsoft.com/office/drawing/2014/main" id="{9A449C46-BABE-1299-AACC-A6873A7DBED6}"/>
                </a:ext>
              </a:extLst>
            </p:cNvPr>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9;p36">
              <a:extLst>
                <a:ext uri="{FF2B5EF4-FFF2-40B4-BE49-F238E27FC236}">
                  <a16:creationId xmlns="" xmlns:a16="http://schemas.microsoft.com/office/drawing/2014/main" id="{79419103-5540-B5F0-E3E5-19C77EEA6B22}"/>
                </a:ext>
              </a:extLst>
            </p:cNvPr>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60;p36">
              <a:extLst>
                <a:ext uri="{FF2B5EF4-FFF2-40B4-BE49-F238E27FC236}">
                  <a16:creationId xmlns="" xmlns:a16="http://schemas.microsoft.com/office/drawing/2014/main" id="{E4484B0A-D11F-2446-2E1F-EDAE63BCC266}"/>
                </a:ext>
              </a:extLst>
            </p:cNvPr>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61;p36">
              <a:extLst>
                <a:ext uri="{FF2B5EF4-FFF2-40B4-BE49-F238E27FC236}">
                  <a16:creationId xmlns="" xmlns:a16="http://schemas.microsoft.com/office/drawing/2014/main" id="{2113C8C2-9925-1EDB-E822-7F23480D7D1C}"/>
                </a:ext>
              </a:extLst>
            </p:cNvPr>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2;p36">
              <a:extLst>
                <a:ext uri="{FF2B5EF4-FFF2-40B4-BE49-F238E27FC236}">
                  <a16:creationId xmlns="" xmlns:a16="http://schemas.microsoft.com/office/drawing/2014/main" id="{B0B85E57-3EC6-05C1-4477-57527CF8DF51}"/>
                </a:ext>
              </a:extLst>
            </p:cNvPr>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3;p36">
              <a:extLst>
                <a:ext uri="{FF2B5EF4-FFF2-40B4-BE49-F238E27FC236}">
                  <a16:creationId xmlns="" xmlns:a16="http://schemas.microsoft.com/office/drawing/2014/main" id="{3A325302-A990-5C4D-DE5E-9F4FA71EBA85}"/>
                </a:ext>
              </a:extLst>
            </p:cNvPr>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4;p36">
              <a:extLst>
                <a:ext uri="{FF2B5EF4-FFF2-40B4-BE49-F238E27FC236}">
                  <a16:creationId xmlns="" xmlns:a16="http://schemas.microsoft.com/office/drawing/2014/main" id="{D7769A8C-D22C-6ECD-FF2C-D20C23ABAC6E}"/>
                </a:ext>
              </a:extLst>
            </p:cNvPr>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5;p36">
              <a:extLst>
                <a:ext uri="{FF2B5EF4-FFF2-40B4-BE49-F238E27FC236}">
                  <a16:creationId xmlns="" xmlns:a16="http://schemas.microsoft.com/office/drawing/2014/main" id="{82F34BC6-841C-D77B-4DCB-0A8AAD21A678}"/>
                </a:ext>
              </a:extLst>
            </p:cNvPr>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6;p36">
              <a:extLst>
                <a:ext uri="{FF2B5EF4-FFF2-40B4-BE49-F238E27FC236}">
                  <a16:creationId xmlns="" xmlns:a16="http://schemas.microsoft.com/office/drawing/2014/main" id="{B3035185-480A-5CF8-2E1C-EF4D61CA97E9}"/>
                </a:ext>
              </a:extLst>
            </p:cNvPr>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p36">
              <a:extLst>
                <a:ext uri="{FF2B5EF4-FFF2-40B4-BE49-F238E27FC236}">
                  <a16:creationId xmlns="" xmlns:a16="http://schemas.microsoft.com/office/drawing/2014/main" id="{CD6B755E-A38A-8CA9-765D-50ABC39426E6}"/>
                </a:ext>
              </a:extLst>
            </p:cNvPr>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p36">
              <a:extLst>
                <a:ext uri="{FF2B5EF4-FFF2-40B4-BE49-F238E27FC236}">
                  <a16:creationId xmlns="" xmlns:a16="http://schemas.microsoft.com/office/drawing/2014/main" id="{66B941EE-26AB-199F-C0AA-C4521AF8E7A3}"/>
                </a:ext>
              </a:extLst>
            </p:cNvPr>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9;p36">
              <a:extLst>
                <a:ext uri="{FF2B5EF4-FFF2-40B4-BE49-F238E27FC236}">
                  <a16:creationId xmlns="" xmlns:a16="http://schemas.microsoft.com/office/drawing/2014/main" id="{E06A4063-F923-5BB8-8E13-C6DAA7546E39}"/>
                </a:ext>
              </a:extLst>
            </p:cNvPr>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0;p36">
              <a:extLst>
                <a:ext uri="{FF2B5EF4-FFF2-40B4-BE49-F238E27FC236}">
                  <a16:creationId xmlns="" xmlns:a16="http://schemas.microsoft.com/office/drawing/2014/main" id="{9225888A-B706-FBFD-410C-47D1A4B47D2F}"/>
                </a:ext>
              </a:extLst>
            </p:cNvPr>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1;p36">
              <a:extLst>
                <a:ext uri="{FF2B5EF4-FFF2-40B4-BE49-F238E27FC236}">
                  <a16:creationId xmlns="" xmlns:a16="http://schemas.microsoft.com/office/drawing/2014/main" id="{54317DE5-C587-B974-9830-F2AEA4AEA260}"/>
                </a:ext>
              </a:extLst>
            </p:cNvPr>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2;p36">
              <a:extLst>
                <a:ext uri="{FF2B5EF4-FFF2-40B4-BE49-F238E27FC236}">
                  <a16:creationId xmlns="" xmlns:a16="http://schemas.microsoft.com/office/drawing/2014/main" id="{44F90866-6DFA-8603-DE3F-706C5B182009}"/>
                </a:ext>
              </a:extLst>
            </p:cNvPr>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3;p36">
              <a:extLst>
                <a:ext uri="{FF2B5EF4-FFF2-40B4-BE49-F238E27FC236}">
                  <a16:creationId xmlns="" xmlns:a16="http://schemas.microsoft.com/office/drawing/2014/main" id="{374C6DB9-24AC-8121-C8A1-73E5BDFF89AA}"/>
                </a:ext>
              </a:extLst>
            </p:cNvPr>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4;p36">
              <a:extLst>
                <a:ext uri="{FF2B5EF4-FFF2-40B4-BE49-F238E27FC236}">
                  <a16:creationId xmlns="" xmlns:a16="http://schemas.microsoft.com/office/drawing/2014/main" id="{C4C415E3-652D-CF0D-B42D-E42249DBAA1F}"/>
                </a:ext>
              </a:extLst>
            </p:cNvPr>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5;p36">
              <a:extLst>
                <a:ext uri="{FF2B5EF4-FFF2-40B4-BE49-F238E27FC236}">
                  <a16:creationId xmlns="" xmlns:a16="http://schemas.microsoft.com/office/drawing/2014/main" id="{8D134C4A-F5CB-949F-F6D9-5ADA762AD8AE}"/>
                </a:ext>
              </a:extLst>
            </p:cNvPr>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6;p36">
              <a:extLst>
                <a:ext uri="{FF2B5EF4-FFF2-40B4-BE49-F238E27FC236}">
                  <a16:creationId xmlns="" xmlns:a16="http://schemas.microsoft.com/office/drawing/2014/main" id="{A8B25C99-8D01-037C-C8B5-DBFC358DFC47}"/>
                </a:ext>
              </a:extLst>
            </p:cNvPr>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7;p36">
              <a:extLst>
                <a:ext uri="{FF2B5EF4-FFF2-40B4-BE49-F238E27FC236}">
                  <a16:creationId xmlns="" xmlns:a16="http://schemas.microsoft.com/office/drawing/2014/main" id="{BF52CAD6-4EAD-1006-9AD5-3B7E398439A4}"/>
                </a:ext>
              </a:extLst>
            </p:cNvPr>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8;p36">
              <a:extLst>
                <a:ext uri="{FF2B5EF4-FFF2-40B4-BE49-F238E27FC236}">
                  <a16:creationId xmlns="" xmlns:a16="http://schemas.microsoft.com/office/drawing/2014/main" id="{7AA5A94D-444A-26C6-3310-13AFDC153ABE}"/>
                </a:ext>
              </a:extLst>
            </p:cNvPr>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9;p36">
              <a:extLst>
                <a:ext uri="{FF2B5EF4-FFF2-40B4-BE49-F238E27FC236}">
                  <a16:creationId xmlns="" xmlns:a16="http://schemas.microsoft.com/office/drawing/2014/main" id="{CD8A1541-05C3-04DF-C0CF-4DCE1D62BCF0}"/>
                </a:ext>
              </a:extLst>
            </p:cNvPr>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0;p36">
              <a:extLst>
                <a:ext uri="{FF2B5EF4-FFF2-40B4-BE49-F238E27FC236}">
                  <a16:creationId xmlns="" xmlns:a16="http://schemas.microsoft.com/office/drawing/2014/main" id="{F61BADBA-E013-4FD5-D031-998AF3575E5F}"/>
                </a:ext>
              </a:extLst>
            </p:cNvPr>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81;p36">
              <a:extLst>
                <a:ext uri="{FF2B5EF4-FFF2-40B4-BE49-F238E27FC236}">
                  <a16:creationId xmlns="" xmlns:a16="http://schemas.microsoft.com/office/drawing/2014/main" id="{61BCBB92-18AE-D06E-3034-62D2C2F8039B}"/>
                </a:ext>
              </a:extLst>
            </p:cNvPr>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2;p36">
              <a:extLst>
                <a:ext uri="{FF2B5EF4-FFF2-40B4-BE49-F238E27FC236}">
                  <a16:creationId xmlns="" xmlns:a16="http://schemas.microsoft.com/office/drawing/2014/main" id="{44ACF07B-B286-6B57-4B43-6075A6F6BE89}"/>
                </a:ext>
              </a:extLst>
            </p:cNvPr>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3;p36">
              <a:extLst>
                <a:ext uri="{FF2B5EF4-FFF2-40B4-BE49-F238E27FC236}">
                  <a16:creationId xmlns="" xmlns:a16="http://schemas.microsoft.com/office/drawing/2014/main" id="{1E224B4B-7E2B-E61C-F5C4-C19EBE85B6EF}"/>
                </a:ext>
              </a:extLst>
            </p:cNvPr>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4;p36">
              <a:extLst>
                <a:ext uri="{FF2B5EF4-FFF2-40B4-BE49-F238E27FC236}">
                  <a16:creationId xmlns="" xmlns:a16="http://schemas.microsoft.com/office/drawing/2014/main" id="{E891568A-FB27-610C-5C4B-BE67F563480B}"/>
                </a:ext>
              </a:extLst>
            </p:cNvPr>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5;p36">
              <a:extLst>
                <a:ext uri="{FF2B5EF4-FFF2-40B4-BE49-F238E27FC236}">
                  <a16:creationId xmlns="" xmlns:a16="http://schemas.microsoft.com/office/drawing/2014/main" id="{D3F63FDF-185A-5341-9E57-808223388225}"/>
                </a:ext>
              </a:extLst>
            </p:cNvPr>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6;p36">
              <a:extLst>
                <a:ext uri="{FF2B5EF4-FFF2-40B4-BE49-F238E27FC236}">
                  <a16:creationId xmlns="" xmlns:a16="http://schemas.microsoft.com/office/drawing/2014/main" id="{A736A841-BB39-6E0D-0FDB-AE170D4AE26D}"/>
                </a:ext>
              </a:extLst>
            </p:cNvPr>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7;p36">
              <a:extLst>
                <a:ext uri="{FF2B5EF4-FFF2-40B4-BE49-F238E27FC236}">
                  <a16:creationId xmlns="" xmlns:a16="http://schemas.microsoft.com/office/drawing/2014/main" id="{21454508-6496-8D75-0122-F5B60AD4A9E7}"/>
                </a:ext>
              </a:extLst>
            </p:cNvPr>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8;p36">
              <a:extLst>
                <a:ext uri="{FF2B5EF4-FFF2-40B4-BE49-F238E27FC236}">
                  <a16:creationId xmlns="" xmlns:a16="http://schemas.microsoft.com/office/drawing/2014/main" id="{0C84F9B3-5DB4-AACA-7BBB-CF873394F186}"/>
                </a:ext>
              </a:extLst>
            </p:cNvPr>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9;p36">
              <a:extLst>
                <a:ext uri="{FF2B5EF4-FFF2-40B4-BE49-F238E27FC236}">
                  <a16:creationId xmlns="" xmlns:a16="http://schemas.microsoft.com/office/drawing/2014/main" id="{9AC5C232-E8E8-9409-7030-8EA706165CEA}"/>
                </a:ext>
              </a:extLst>
            </p:cNvPr>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0;p36">
              <a:extLst>
                <a:ext uri="{FF2B5EF4-FFF2-40B4-BE49-F238E27FC236}">
                  <a16:creationId xmlns="" xmlns:a16="http://schemas.microsoft.com/office/drawing/2014/main" id="{12D3C1F3-3C60-6393-C552-3B27CC7B1183}"/>
                </a:ext>
              </a:extLst>
            </p:cNvPr>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1;p36">
              <a:extLst>
                <a:ext uri="{FF2B5EF4-FFF2-40B4-BE49-F238E27FC236}">
                  <a16:creationId xmlns="" xmlns:a16="http://schemas.microsoft.com/office/drawing/2014/main" id="{DE40FB8A-C100-7A0F-D3A8-6D156BD3D985}"/>
                </a:ext>
              </a:extLst>
            </p:cNvPr>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2;p36">
              <a:extLst>
                <a:ext uri="{FF2B5EF4-FFF2-40B4-BE49-F238E27FC236}">
                  <a16:creationId xmlns="" xmlns:a16="http://schemas.microsoft.com/office/drawing/2014/main" id="{1D69456A-BEEE-B526-1C11-89B7FB9F6D41}"/>
                </a:ext>
              </a:extLst>
            </p:cNvPr>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3;p36">
              <a:extLst>
                <a:ext uri="{FF2B5EF4-FFF2-40B4-BE49-F238E27FC236}">
                  <a16:creationId xmlns="" xmlns:a16="http://schemas.microsoft.com/office/drawing/2014/main" id="{B4112044-B276-BEDD-160A-ED32806920B1}"/>
                </a:ext>
              </a:extLst>
            </p:cNvPr>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p36">
              <a:extLst>
                <a:ext uri="{FF2B5EF4-FFF2-40B4-BE49-F238E27FC236}">
                  <a16:creationId xmlns="" xmlns:a16="http://schemas.microsoft.com/office/drawing/2014/main" id="{2AD05352-0B80-99DE-57DB-CA5F5C4E8DBC}"/>
                </a:ext>
              </a:extLst>
            </p:cNvPr>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5;p36">
              <a:extLst>
                <a:ext uri="{FF2B5EF4-FFF2-40B4-BE49-F238E27FC236}">
                  <a16:creationId xmlns="" xmlns:a16="http://schemas.microsoft.com/office/drawing/2014/main" id="{37B2BDA4-6CA3-72C1-EC86-A698925CFEE5}"/>
                </a:ext>
              </a:extLst>
            </p:cNvPr>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36">
              <a:extLst>
                <a:ext uri="{FF2B5EF4-FFF2-40B4-BE49-F238E27FC236}">
                  <a16:creationId xmlns="" xmlns:a16="http://schemas.microsoft.com/office/drawing/2014/main" id="{5BFB60A3-3F4D-68FB-CDC2-8A56B608B702}"/>
                </a:ext>
              </a:extLst>
            </p:cNvPr>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36">
              <a:extLst>
                <a:ext uri="{FF2B5EF4-FFF2-40B4-BE49-F238E27FC236}">
                  <a16:creationId xmlns="" xmlns:a16="http://schemas.microsoft.com/office/drawing/2014/main" id="{61842A87-CE5A-1679-DAF8-F478EF5576BF}"/>
                </a:ext>
              </a:extLst>
            </p:cNvPr>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36">
              <a:extLst>
                <a:ext uri="{FF2B5EF4-FFF2-40B4-BE49-F238E27FC236}">
                  <a16:creationId xmlns="" xmlns:a16="http://schemas.microsoft.com/office/drawing/2014/main" id="{71C5CC60-CE26-2FD1-6901-CB795315E23B}"/>
                </a:ext>
              </a:extLst>
            </p:cNvPr>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36">
              <a:extLst>
                <a:ext uri="{FF2B5EF4-FFF2-40B4-BE49-F238E27FC236}">
                  <a16:creationId xmlns="" xmlns:a16="http://schemas.microsoft.com/office/drawing/2014/main" id="{CA5CD201-18C3-0E0E-612F-F08B90F78337}"/>
                </a:ext>
              </a:extLst>
            </p:cNvPr>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36">
              <a:extLst>
                <a:ext uri="{FF2B5EF4-FFF2-40B4-BE49-F238E27FC236}">
                  <a16:creationId xmlns="" xmlns:a16="http://schemas.microsoft.com/office/drawing/2014/main" id="{0A34B37C-A62F-B716-32D8-6FD0F29EE34D}"/>
                </a:ext>
              </a:extLst>
            </p:cNvPr>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01;p36">
              <a:extLst>
                <a:ext uri="{FF2B5EF4-FFF2-40B4-BE49-F238E27FC236}">
                  <a16:creationId xmlns="" xmlns:a16="http://schemas.microsoft.com/office/drawing/2014/main" id="{50E72CDD-1965-3050-D3C4-E47F590E980B}"/>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02;p36">
              <a:extLst>
                <a:ext uri="{FF2B5EF4-FFF2-40B4-BE49-F238E27FC236}">
                  <a16:creationId xmlns="" xmlns:a16="http://schemas.microsoft.com/office/drawing/2014/main" id="{2A1746B9-FA65-120E-090F-98B19932B978}"/>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03;p36">
              <a:extLst>
                <a:ext uri="{FF2B5EF4-FFF2-40B4-BE49-F238E27FC236}">
                  <a16:creationId xmlns="" xmlns:a16="http://schemas.microsoft.com/office/drawing/2014/main" id="{B4BD5966-AA7A-07BD-35BF-4B762F9C7247}"/>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10945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 xmlns:a16="http://schemas.microsoft.com/office/drawing/2014/main" id="{0390A0A4-3D9C-0205-E291-359DC6AD15D6}"/>
              </a:ext>
            </a:extLst>
          </p:cNvPr>
          <p:cNvGraphicFramePr>
            <a:graphicFrameLocks noGrp="1"/>
          </p:cNvGraphicFramePr>
          <p:nvPr>
            <p:extLst>
              <p:ext uri="{D42A27DB-BD31-4B8C-83A1-F6EECF244321}">
                <p14:modId xmlns:p14="http://schemas.microsoft.com/office/powerpoint/2010/main" val="548810291"/>
              </p:ext>
            </p:extLst>
          </p:nvPr>
        </p:nvGraphicFramePr>
        <p:xfrm>
          <a:off x="1338261" y="1250157"/>
          <a:ext cx="6362702" cy="3235360"/>
        </p:xfrm>
        <a:graphic>
          <a:graphicData uri="http://schemas.openxmlformats.org/drawingml/2006/table">
            <a:tbl>
              <a:tblPr firstRow="1" bandRow="1">
                <a:tableStyleId>{616DA210-FB5B-4158-B5E0-FEB733F419BA}</a:tableStyleId>
              </a:tblPr>
              <a:tblGrid>
                <a:gridCol w="1076327">
                  <a:extLst>
                    <a:ext uri="{9D8B030D-6E8A-4147-A177-3AD203B41FA5}">
                      <a16:colId xmlns="" xmlns:a16="http://schemas.microsoft.com/office/drawing/2014/main" val="3569101272"/>
                    </a:ext>
                  </a:extLst>
                </a:gridCol>
                <a:gridCol w="985043">
                  <a:extLst>
                    <a:ext uri="{9D8B030D-6E8A-4147-A177-3AD203B41FA5}">
                      <a16:colId xmlns="" xmlns:a16="http://schemas.microsoft.com/office/drawing/2014/main" val="3983943015"/>
                    </a:ext>
                  </a:extLst>
                </a:gridCol>
                <a:gridCol w="1248095">
                  <a:extLst>
                    <a:ext uri="{9D8B030D-6E8A-4147-A177-3AD203B41FA5}">
                      <a16:colId xmlns="" xmlns:a16="http://schemas.microsoft.com/office/drawing/2014/main" val="1106069319"/>
                    </a:ext>
                  </a:extLst>
                </a:gridCol>
                <a:gridCol w="902968">
                  <a:extLst>
                    <a:ext uri="{9D8B030D-6E8A-4147-A177-3AD203B41FA5}">
                      <a16:colId xmlns="" xmlns:a16="http://schemas.microsoft.com/office/drawing/2014/main" val="2060330036"/>
                    </a:ext>
                  </a:extLst>
                </a:gridCol>
                <a:gridCol w="1193006">
                  <a:extLst>
                    <a:ext uri="{9D8B030D-6E8A-4147-A177-3AD203B41FA5}">
                      <a16:colId xmlns="" xmlns:a16="http://schemas.microsoft.com/office/drawing/2014/main" val="2513329584"/>
                    </a:ext>
                  </a:extLst>
                </a:gridCol>
                <a:gridCol w="957263">
                  <a:extLst>
                    <a:ext uri="{9D8B030D-6E8A-4147-A177-3AD203B41FA5}">
                      <a16:colId xmlns="" xmlns:a16="http://schemas.microsoft.com/office/drawing/2014/main" val="4110105652"/>
                    </a:ext>
                  </a:extLst>
                </a:gridCol>
              </a:tblGrid>
              <a:tr h="524764">
                <a:tc>
                  <a:txBody>
                    <a:bodyPr/>
                    <a:lstStyle/>
                    <a:p>
                      <a:r>
                        <a:rPr lang="en-GB" sz="1100" b="1" dirty="0"/>
                        <a:t>App</a:t>
                      </a:r>
                      <a:r>
                        <a:rPr lang="en-GB" sz="1200" b="1" dirty="0"/>
                        <a:t>/Feature</a:t>
                      </a:r>
                      <a:endParaRPr lang="en-GB" sz="1200" b="1" i="1" dirty="0"/>
                    </a:p>
                  </a:txBody>
                  <a:tcPr/>
                </a:tc>
                <a:tc>
                  <a:txBody>
                    <a:bodyPr/>
                    <a:lstStyle/>
                    <a:p>
                      <a:pPr algn="ctr"/>
                      <a:r>
                        <a:rPr lang="en-GB" sz="1400" dirty="0" err="1"/>
                        <a:t>SpotHero</a:t>
                      </a:r>
                      <a:endParaRPr lang="en-GB" dirty="0"/>
                    </a:p>
                  </a:txBody>
                  <a:tcPr/>
                </a:tc>
                <a:tc>
                  <a:txBody>
                    <a:bodyPr/>
                    <a:lstStyle/>
                    <a:p>
                      <a:pPr algn="ctr"/>
                      <a:r>
                        <a:rPr lang="en-GB" sz="1400" dirty="0"/>
                        <a:t>Best parking</a:t>
                      </a:r>
                    </a:p>
                  </a:txBody>
                  <a:tcPr/>
                </a:tc>
                <a:tc>
                  <a:txBody>
                    <a:bodyPr/>
                    <a:lstStyle/>
                    <a:p>
                      <a:r>
                        <a:rPr lang="en-GB" dirty="0" err="1"/>
                        <a:t>Parknav</a:t>
                      </a:r>
                      <a:endParaRPr lang="en-GB" dirty="0"/>
                    </a:p>
                  </a:txBody>
                  <a:tcPr/>
                </a:tc>
                <a:tc>
                  <a:txBody>
                    <a:bodyPr/>
                    <a:lstStyle/>
                    <a:p>
                      <a:r>
                        <a:rPr lang="en-GB" dirty="0" err="1"/>
                        <a:t>Parkmobile</a:t>
                      </a:r>
                      <a:endParaRPr lang="en-GB" dirty="0"/>
                    </a:p>
                  </a:txBody>
                  <a:tcPr/>
                </a:tc>
                <a:tc>
                  <a:txBody>
                    <a:bodyPr/>
                    <a:lstStyle/>
                    <a:p>
                      <a:r>
                        <a:rPr lang="en-GB" sz="1400" dirty="0"/>
                        <a:t>Our app</a:t>
                      </a:r>
                    </a:p>
                  </a:txBody>
                  <a:tcPr/>
                </a:tc>
                <a:extLst>
                  <a:ext uri="{0D108BD9-81ED-4DB2-BD59-A6C34878D82A}">
                    <a16:rowId xmlns="" xmlns:a16="http://schemas.microsoft.com/office/drawing/2014/main" val="3843817253"/>
                  </a:ext>
                </a:extLst>
              </a:tr>
              <a:tr h="375566">
                <a:tc>
                  <a:txBody>
                    <a:bodyPr/>
                    <a:lstStyle/>
                    <a:p>
                      <a:r>
                        <a:rPr lang="en-GB" sz="1200" b="1" dirty="0"/>
                        <a:t>Pre-booking</a:t>
                      </a:r>
                    </a:p>
                  </a:txBody>
                  <a:tcPr/>
                </a:tc>
                <a:tc>
                  <a:txBody>
                    <a:bodyPr/>
                    <a:lstStyle/>
                    <a:p>
                      <a:pPr algn="ct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924450100"/>
                  </a:ext>
                </a:extLst>
              </a:tr>
              <a:tr h="375566">
                <a:tc>
                  <a:txBody>
                    <a:bodyPr/>
                    <a:lstStyle/>
                    <a:p>
                      <a:r>
                        <a:rPr lang="en-GB" sz="1200" b="1" dirty="0"/>
                        <a:t>Feedback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837650269"/>
                  </a:ext>
                </a:extLst>
              </a:tr>
              <a:tr h="375566">
                <a:tc>
                  <a:txBody>
                    <a:bodyPr/>
                    <a:lstStyle/>
                    <a:p>
                      <a:r>
                        <a:rPr lang="en-GB" sz="1200" b="1" dirty="0"/>
                        <a:t>Bookmark</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extLst>
                  <a:ext uri="{0D108BD9-81ED-4DB2-BD59-A6C34878D82A}">
                    <a16:rowId xmlns="" xmlns:a16="http://schemas.microsoft.com/office/drawing/2014/main" val="313362459"/>
                  </a:ext>
                </a:extLst>
              </a:tr>
              <a:tr h="375566">
                <a:tc>
                  <a:txBody>
                    <a:bodyPr/>
                    <a:lstStyle/>
                    <a:p>
                      <a:r>
                        <a:rPr lang="en-GB" sz="1200" b="1" dirty="0"/>
                        <a:t>Free trial</a:t>
                      </a:r>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extLst>
                  <a:ext uri="{0D108BD9-81ED-4DB2-BD59-A6C34878D82A}">
                    <a16:rowId xmlns="" xmlns:a16="http://schemas.microsoft.com/office/drawing/2014/main" val="3071623425"/>
                  </a:ext>
                </a:extLst>
              </a:tr>
              <a:tr h="375566">
                <a:tc>
                  <a:txBody>
                    <a:bodyPr/>
                    <a:lstStyle/>
                    <a:p>
                      <a:r>
                        <a:rPr lang="en-GB" sz="1200" b="1" dirty="0"/>
                        <a:t>Not free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509317443"/>
                  </a:ext>
                </a:extLst>
              </a:tr>
              <a:tr h="375566">
                <a:tc>
                  <a:txBody>
                    <a:bodyPr/>
                    <a:lstStyle/>
                    <a:p>
                      <a:r>
                        <a:rPr lang="en-GB" sz="1200" b="1" dirty="0"/>
                        <a:t>Cancel reservation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 xmlns:a16="http://schemas.microsoft.com/office/drawing/2014/main" val="3292574249"/>
                  </a:ext>
                </a:extLst>
              </a:tr>
              <a:tr h="375566">
                <a:tc>
                  <a:txBody>
                    <a:bodyPr/>
                    <a:lstStyle/>
                    <a:p>
                      <a:r>
                        <a:rPr lang="en-GB" sz="1200" b="1" dirty="0"/>
                        <a:t>Scan code</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b="1" dirty="0"/>
                        <a:t>X</a:t>
                      </a:r>
                      <a:endParaRPr lang="en-GB"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354999550"/>
                  </a:ext>
                </a:extLst>
              </a:tr>
            </a:tbl>
          </a:graphicData>
        </a:graphic>
      </p:graphicFrame>
      <p:sp>
        <p:nvSpPr>
          <p:cNvPr id="4" name="Google Shape;712;p39">
            <a:extLst>
              <a:ext uri="{FF2B5EF4-FFF2-40B4-BE49-F238E27FC236}">
                <a16:creationId xmlns="" xmlns:a16="http://schemas.microsoft.com/office/drawing/2014/main" id="{353976E0-860C-F23C-0622-60E502628E0B}"/>
              </a:ext>
            </a:extLst>
          </p:cNvPr>
          <p:cNvSpPr txBox="1">
            <a:spLocks noGrp="1"/>
          </p:cNvSpPr>
          <p:nvPr>
            <p:ph type="title"/>
          </p:nvPr>
        </p:nvSpPr>
        <p:spPr>
          <a:xfrm>
            <a:off x="343693" y="382837"/>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Related works</a:t>
            </a:r>
            <a:endParaRPr b="1" dirty="0"/>
          </a:p>
        </p:txBody>
      </p:sp>
    </p:spTree>
    <p:extLst>
      <p:ext uri="{BB962C8B-B14F-4D97-AF65-F5344CB8AC3E}">
        <p14:creationId xmlns:p14="http://schemas.microsoft.com/office/powerpoint/2010/main" val="178571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371681" y="1957388"/>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t>System Archeticture</a:t>
            </a:r>
            <a:endParaRPr sz="40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1212;p47">
            <a:extLst>
              <a:ext uri="{FF2B5EF4-FFF2-40B4-BE49-F238E27FC236}">
                <a16:creationId xmlns="" xmlns:a16="http://schemas.microsoft.com/office/drawing/2014/main" id="{57DAFB55-2A1C-7EF0-58D0-5403DDFD12BD}"/>
              </a:ext>
            </a:extLst>
          </p:cNvPr>
          <p:cNvGrpSpPr/>
          <p:nvPr/>
        </p:nvGrpSpPr>
        <p:grpSpPr>
          <a:xfrm>
            <a:off x="5104791" y="3447816"/>
            <a:ext cx="2593886" cy="914235"/>
            <a:chOff x="7797341" y="1652493"/>
            <a:chExt cx="2832063" cy="998183"/>
          </a:xfrm>
        </p:grpSpPr>
        <p:sp>
          <p:nvSpPr>
            <p:cNvPr id="3" name="Google Shape;1213;p47">
              <a:extLst>
                <a:ext uri="{FF2B5EF4-FFF2-40B4-BE49-F238E27FC236}">
                  <a16:creationId xmlns="" xmlns:a16="http://schemas.microsoft.com/office/drawing/2014/main" id="{7A29B43A-61EC-BF31-87B2-DF06CB8DF934}"/>
                </a:ext>
              </a:extLst>
            </p:cNvPr>
            <p:cNvSpPr/>
            <p:nvPr/>
          </p:nvSpPr>
          <p:spPr>
            <a:xfrm>
              <a:off x="8508133" y="1879566"/>
              <a:ext cx="1053590" cy="502187"/>
            </a:xfrm>
            <a:custGeom>
              <a:avLst/>
              <a:gdLst/>
              <a:ahLst/>
              <a:cxnLst/>
              <a:rect l="l" t="t" r="r" b="b"/>
              <a:pathLst>
                <a:path w="9869" h="4704" extrusionOk="0">
                  <a:moveTo>
                    <a:pt x="4694" y="0"/>
                  </a:moveTo>
                  <a:cubicBezTo>
                    <a:pt x="3738" y="0"/>
                    <a:pt x="2951" y="734"/>
                    <a:pt x="2831" y="1685"/>
                  </a:cubicBezTo>
                  <a:cubicBezTo>
                    <a:pt x="2816" y="1685"/>
                    <a:pt x="2801" y="1682"/>
                    <a:pt x="2786" y="1682"/>
                  </a:cubicBezTo>
                  <a:cubicBezTo>
                    <a:pt x="1610" y="1682"/>
                    <a:pt x="657" y="2663"/>
                    <a:pt x="657" y="3874"/>
                  </a:cubicBezTo>
                  <a:cubicBezTo>
                    <a:pt x="657" y="3952"/>
                    <a:pt x="661" y="4028"/>
                    <a:pt x="669" y="4103"/>
                  </a:cubicBezTo>
                  <a:cubicBezTo>
                    <a:pt x="356" y="4169"/>
                    <a:pt x="104" y="4400"/>
                    <a:pt x="1" y="4703"/>
                  </a:cubicBezTo>
                  <a:lnTo>
                    <a:pt x="9786" y="4703"/>
                  </a:lnTo>
                  <a:cubicBezTo>
                    <a:pt x="9840" y="4528"/>
                    <a:pt x="9868" y="4341"/>
                    <a:pt x="9868" y="4148"/>
                  </a:cubicBezTo>
                  <a:cubicBezTo>
                    <a:pt x="9868" y="3217"/>
                    <a:pt x="9206" y="2444"/>
                    <a:pt x="8339" y="2298"/>
                  </a:cubicBezTo>
                  <a:cubicBezTo>
                    <a:pt x="8339" y="2289"/>
                    <a:pt x="8340" y="2279"/>
                    <a:pt x="8340" y="2271"/>
                  </a:cubicBezTo>
                  <a:cubicBezTo>
                    <a:pt x="8340" y="1668"/>
                    <a:pt x="7866" y="1178"/>
                    <a:pt x="7280" y="1178"/>
                  </a:cubicBezTo>
                  <a:cubicBezTo>
                    <a:pt x="6985" y="1178"/>
                    <a:pt x="6719" y="1302"/>
                    <a:pt x="6525" y="1501"/>
                  </a:cubicBezTo>
                  <a:cubicBezTo>
                    <a:pt x="6334" y="641"/>
                    <a:pt x="5587" y="0"/>
                    <a:pt x="469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14;p47">
              <a:extLst>
                <a:ext uri="{FF2B5EF4-FFF2-40B4-BE49-F238E27FC236}">
                  <a16:creationId xmlns="" xmlns:a16="http://schemas.microsoft.com/office/drawing/2014/main" id="{24107533-E8B2-13FB-8BD7-2D8B6E99B7FF}"/>
                </a:ext>
              </a:extLst>
            </p:cNvPr>
            <p:cNvSpPr/>
            <p:nvPr/>
          </p:nvSpPr>
          <p:spPr>
            <a:xfrm>
              <a:off x="8841963" y="1656337"/>
              <a:ext cx="1505174" cy="426710"/>
            </a:xfrm>
            <a:custGeom>
              <a:avLst/>
              <a:gdLst/>
              <a:ahLst/>
              <a:cxnLst/>
              <a:rect l="l" t="t" r="r" b="b"/>
              <a:pathLst>
                <a:path w="14099" h="3997" extrusionOk="0">
                  <a:moveTo>
                    <a:pt x="4959" y="1"/>
                  </a:moveTo>
                  <a:cubicBezTo>
                    <a:pt x="4797" y="1"/>
                    <a:pt x="4637" y="2"/>
                    <a:pt x="4480" y="4"/>
                  </a:cubicBezTo>
                  <a:cubicBezTo>
                    <a:pt x="3481" y="19"/>
                    <a:pt x="3812" y="459"/>
                    <a:pt x="3038" y="1145"/>
                  </a:cubicBezTo>
                  <a:cubicBezTo>
                    <a:pt x="1977" y="2082"/>
                    <a:pt x="1" y="3996"/>
                    <a:pt x="1" y="3996"/>
                  </a:cubicBezTo>
                  <a:lnTo>
                    <a:pt x="14098" y="3849"/>
                  </a:lnTo>
                  <a:cubicBezTo>
                    <a:pt x="14098" y="3849"/>
                    <a:pt x="11688" y="440"/>
                    <a:pt x="9814" y="241"/>
                  </a:cubicBezTo>
                  <a:cubicBezTo>
                    <a:pt x="8805" y="132"/>
                    <a:pt x="6766" y="1"/>
                    <a:pt x="4959"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5;p47">
              <a:extLst>
                <a:ext uri="{FF2B5EF4-FFF2-40B4-BE49-F238E27FC236}">
                  <a16:creationId xmlns="" xmlns:a16="http://schemas.microsoft.com/office/drawing/2014/main" id="{AAE8AA31-3D73-55D9-68E0-65D806CF24CF}"/>
                </a:ext>
              </a:extLst>
            </p:cNvPr>
            <p:cNvSpPr/>
            <p:nvPr/>
          </p:nvSpPr>
          <p:spPr>
            <a:xfrm>
              <a:off x="9788155" y="2304888"/>
              <a:ext cx="316429" cy="345788"/>
            </a:xfrm>
            <a:custGeom>
              <a:avLst/>
              <a:gdLst/>
              <a:ahLst/>
              <a:cxnLst/>
              <a:rect l="l" t="t" r="r" b="b"/>
              <a:pathLst>
                <a:path w="2964" h="3239" extrusionOk="0">
                  <a:moveTo>
                    <a:pt x="1482" y="1"/>
                  </a:moveTo>
                  <a:cubicBezTo>
                    <a:pt x="664" y="1"/>
                    <a:pt x="0" y="726"/>
                    <a:pt x="0" y="1619"/>
                  </a:cubicBezTo>
                  <a:cubicBezTo>
                    <a:pt x="0"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47">
              <a:extLst>
                <a:ext uri="{FF2B5EF4-FFF2-40B4-BE49-F238E27FC236}">
                  <a16:creationId xmlns="" xmlns:a16="http://schemas.microsoft.com/office/drawing/2014/main" id="{EFD5B356-A6C0-EB22-B282-29E68F58A8B8}"/>
                </a:ext>
              </a:extLst>
            </p:cNvPr>
            <p:cNvSpPr/>
            <p:nvPr/>
          </p:nvSpPr>
          <p:spPr>
            <a:xfrm>
              <a:off x="9759010" y="2304888"/>
              <a:ext cx="316322" cy="345788"/>
            </a:xfrm>
            <a:custGeom>
              <a:avLst/>
              <a:gdLst/>
              <a:ahLst/>
              <a:cxnLst/>
              <a:rect l="l" t="t" r="r" b="b"/>
              <a:pathLst>
                <a:path w="2963" h="3239" extrusionOk="0">
                  <a:moveTo>
                    <a:pt x="1482" y="1"/>
                  </a:moveTo>
                  <a:cubicBezTo>
                    <a:pt x="663" y="1"/>
                    <a:pt x="1" y="726"/>
                    <a:pt x="1" y="1619"/>
                  </a:cubicBezTo>
                  <a:cubicBezTo>
                    <a:pt x="1" y="2514"/>
                    <a:pt x="663" y="3239"/>
                    <a:pt x="1482" y="3239"/>
                  </a:cubicBezTo>
                  <a:cubicBezTo>
                    <a:pt x="2300" y="3239"/>
                    <a:pt x="2963" y="2514"/>
                    <a:pt x="2963" y="1619"/>
                  </a:cubicBezTo>
                  <a:cubicBezTo>
                    <a:pt x="2963"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47">
              <a:extLst>
                <a:ext uri="{FF2B5EF4-FFF2-40B4-BE49-F238E27FC236}">
                  <a16:creationId xmlns="" xmlns:a16="http://schemas.microsoft.com/office/drawing/2014/main" id="{B1408ED1-1D33-D1DF-70FE-7FB408D991C4}"/>
                </a:ext>
              </a:extLst>
            </p:cNvPr>
            <p:cNvSpPr/>
            <p:nvPr/>
          </p:nvSpPr>
          <p:spPr>
            <a:xfrm>
              <a:off x="9854665" y="2403425"/>
              <a:ext cx="125227" cy="136650"/>
            </a:xfrm>
            <a:custGeom>
              <a:avLst/>
              <a:gdLst/>
              <a:ahLst/>
              <a:cxnLst/>
              <a:rect l="l" t="t" r="r" b="b"/>
              <a:pathLst>
                <a:path w="1173" h="1280" extrusionOk="0">
                  <a:moveTo>
                    <a:pt x="586" y="1"/>
                  </a:moveTo>
                  <a:cubicBezTo>
                    <a:pt x="262" y="1"/>
                    <a:pt x="1" y="287"/>
                    <a:pt x="1" y="640"/>
                  </a:cubicBezTo>
                  <a:cubicBezTo>
                    <a:pt x="1" y="993"/>
                    <a:pt x="262" y="1279"/>
                    <a:pt x="586" y="1279"/>
                  </a:cubicBezTo>
                  <a:cubicBezTo>
                    <a:pt x="910" y="1279"/>
                    <a:pt x="1172" y="993"/>
                    <a:pt x="1172" y="640"/>
                  </a:cubicBezTo>
                  <a:cubicBezTo>
                    <a:pt x="1172" y="287"/>
                    <a:pt x="910" y="1"/>
                    <a:pt x="58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47">
              <a:extLst>
                <a:ext uri="{FF2B5EF4-FFF2-40B4-BE49-F238E27FC236}">
                  <a16:creationId xmlns="" xmlns:a16="http://schemas.microsoft.com/office/drawing/2014/main" id="{445B8288-D8D0-92C7-3F06-03720B77EFC9}"/>
                </a:ext>
              </a:extLst>
            </p:cNvPr>
            <p:cNvSpPr/>
            <p:nvPr/>
          </p:nvSpPr>
          <p:spPr>
            <a:xfrm>
              <a:off x="8607417" y="2304888"/>
              <a:ext cx="316322" cy="345788"/>
            </a:xfrm>
            <a:custGeom>
              <a:avLst/>
              <a:gdLst/>
              <a:ahLst/>
              <a:cxnLst/>
              <a:rect l="l" t="t" r="r" b="b"/>
              <a:pathLst>
                <a:path w="2963" h="3239" extrusionOk="0">
                  <a:moveTo>
                    <a:pt x="1482" y="1"/>
                  </a:moveTo>
                  <a:cubicBezTo>
                    <a:pt x="664" y="1"/>
                    <a:pt x="1" y="726"/>
                    <a:pt x="1" y="1619"/>
                  </a:cubicBezTo>
                  <a:cubicBezTo>
                    <a:pt x="1" y="2514"/>
                    <a:pt x="664" y="3239"/>
                    <a:pt x="1482" y="3239"/>
                  </a:cubicBezTo>
                  <a:cubicBezTo>
                    <a:pt x="2300" y="3239"/>
                    <a:pt x="2963" y="2514"/>
                    <a:pt x="2963" y="1619"/>
                  </a:cubicBezTo>
                  <a:cubicBezTo>
                    <a:pt x="2963"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47">
              <a:extLst>
                <a:ext uri="{FF2B5EF4-FFF2-40B4-BE49-F238E27FC236}">
                  <a16:creationId xmlns="" xmlns:a16="http://schemas.microsoft.com/office/drawing/2014/main" id="{BCF8A843-288E-0F62-B143-2C464B722F7F}"/>
                </a:ext>
              </a:extLst>
            </p:cNvPr>
            <p:cNvSpPr/>
            <p:nvPr/>
          </p:nvSpPr>
          <p:spPr>
            <a:xfrm>
              <a:off x="8578059" y="2304888"/>
              <a:ext cx="316536" cy="345788"/>
            </a:xfrm>
            <a:custGeom>
              <a:avLst/>
              <a:gdLst/>
              <a:ahLst/>
              <a:cxnLst/>
              <a:rect l="l" t="t" r="r" b="b"/>
              <a:pathLst>
                <a:path w="2965" h="3239" extrusionOk="0">
                  <a:moveTo>
                    <a:pt x="1483" y="1"/>
                  </a:moveTo>
                  <a:cubicBezTo>
                    <a:pt x="664" y="1"/>
                    <a:pt x="1" y="726"/>
                    <a:pt x="1" y="1619"/>
                  </a:cubicBezTo>
                  <a:cubicBezTo>
                    <a:pt x="1" y="2514"/>
                    <a:pt x="664" y="3239"/>
                    <a:pt x="1483" y="3239"/>
                  </a:cubicBezTo>
                  <a:cubicBezTo>
                    <a:pt x="2301" y="3239"/>
                    <a:pt x="2964" y="2514"/>
                    <a:pt x="2964" y="1619"/>
                  </a:cubicBezTo>
                  <a:cubicBezTo>
                    <a:pt x="2964" y="726"/>
                    <a:pt x="2301" y="1"/>
                    <a:pt x="1483"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47">
              <a:extLst>
                <a:ext uri="{FF2B5EF4-FFF2-40B4-BE49-F238E27FC236}">
                  <a16:creationId xmlns="" xmlns:a16="http://schemas.microsoft.com/office/drawing/2014/main" id="{371DB12C-69B9-46C4-ECA1-0EA6E02DB95B}"/>
                </a:ext>
              </a:extLst>
            </p:cNvPr>
            <p:cNvSpPr/>
            <p:nvPr/>
          </p:nvSpPr>
          <p:spPr>
            <a:xfrm>
              <a:off x="8672646" y="2416877"/>
              <a:ext cx="127362" cy="138998"/>
            </a:xfrm>
            <a:custGeom>
              <a:avLst/>
              <a:gdLst/>
              <a:ahLst/>
              <a:cxnLst/>
              <a:rect l="l" t="t" r="r" b="b"/>
              <a:pathLst>
                <a:path w="1193" h="1302" extrusionOk="0">
                  <a:moveTo>
                    <a:pt x="597" y="0"/>
                  </a:moveTo>
                  <a:cubicBezTo>
                    <a:pt x="267" y="0"/>
                    <a:pt x="0" y="291"/>
                    <a:pt x="0" y="651"/>
                  </a:cubicBezTo>
                  <a:cubicBezTo>
                    <a:pt x="0" y="1011"/>
                    <a:pt x="267" y="1301"/>
                    <a:pt x="597" y="1301"/>
                  </a:cubicBezTo>
                  <a:cubicBezTo>
                    <a:pt x="925" y="1301"/>
                    <a:pt x="1193" y="1011"/>
                    <a:pt x="1193" y="651"/>
                  </a:cubicBezTo>
                  <a:cubicBezTo>
                    <a:pt x="1193" y="291"/>
                    <a:pt x="925" y="0"/>
                    <a:pt x="597"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47">
              <a:extLst>
                <a:ext uri="{FF2B5EF4-FFF2-40B4-BE49-F238E27FC236}">
                  <a16:creationId xmlns="" xmlns:a16="http://schemas.microsoft.com/office/drawing/2014/main" id="{4DC396D1-1099-1CF3-D3E2-971289C2C9B0}"/>
                </a:ext>
              </a:extLst>
            </p:cNvPr>
            <p:cNvSpPr/>
            <p:nvPr/>
          </p:nvSpPr>
          <p:spPr>
            <a:xfrm>
              <a:off x="8335292" y="2045041"/>
              <a:ext cx="2281942" cy="461833"/>
            </a:xfrm>
            <a:custGeom>
              <a:avLst/>
              <a:gdLst/>
              <a:ahLst/>
              <a:cxnLst/>
              <a:rect l="l" t="t" r="r" b="b"/>
              <a:pathLst>
                <a:path w="21375" h="4326" extrusionOk="0">
                  <a:moveTo>
                    <a:pt x="19752" y="0"/>
                  </a:moveTo>
                  <a:cubicBezTo>
                    <a:pt x="19743" y="0"/>
                    <a:pt x="19735" y="0"/>
                    <a:pt x="19726" y="0"/>
                  </a:cubicBezTo>
                  <a:cubicBezTo>
                    <a:pt x="17675" y="47"/>
                    <a:pt x="5892" y="320"/>
                    <a:pt x="3569" y="500"/>
                  </a:cubicBezTo>
                  <a:cubicBezTo>
                    <a:pt x="0" y="776"/>
                    <a:pt x="796" y="4325"/>
                    <a:pt x="796" y="4325"/>
                  </a:cubicBezTo>
                  <a:lnTo>
                    <a:pt x="2639" y="4325"/>
                  </a:lnTo>
                  <a:lnTo>
                    <a:pt x="21170" y="3886"/>
                  </a:lnTo>
                  <a:cubicBezTo>
                    <a:pt x="21374" y="2413"/>
                    <a:pt x="21138" y="1156"/>
                    <a:pt x="20912" y="661"/>
                  </a:cubicBezTo>
                  <a:cubicBezTo>
                    <a:pt x="20723" y="245"/>
                    <a:pt x="20188" y="0"/>
                    <a:pt x="19752"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47">
              <a:extLst>
                <a:ext uri="{FF2B5EF4-FFF2-40B4-BE49-F238E27FC236}">
                  <a16:creationId xmlns="" xmlns:a16="http://schemas.microsoft.com/office/drawing/2014/main" id="{20AC0492-4585-77F0-6122-CB4D812338D5}"/>
                </a:ext>
              </a:extLst>
            </p:cNvPr>
            <p:cNvSpPr/>
            <p:nvPr/>
          </p:nvSpPr>
          <p:spPr>
            <a:xfrm>
              <a:off x="8375326" y="1652493"/>
              <a:ext cx="1505281" cy="430660"/>
            </a:xfrm>
            <a:custGeom>
              <a:avLst/>
              <a:gdLst/>
              <a:ahLst/>
              <a:cxnLst/>
              <a:rect l="l" t="t" r="r" b="b"/>
              <a:pathLst>
                <a:path w="14100" h="4034" extrusionOk="0">
                  <a:moveTo>
                    <a:pt x="7677" y="0"/>
                  </a:moveTo>
                  <a:cubicBezTo>
                    <a:pt x="6934" y="0"/>
                    <a:pt x="6185" y="24"/>
                    <a:pt x="5576" y="54"/>
                  </a:cubicBezTo>
                  <a:cubicBezTo>
                    <a:pt x="4580" y="101"/>
                    <a:pt x="3812" y="496"/>
                    <a:pt x="3036" y="1182"/>
                  </a:cubicBezTo>
                  <a:cubicBezTo>
                    <a:pt x="1977" y="2119"/>
                    <a:pt x="0" y="4033"/>
                    <a:pt x="0" y="4033"/>
                  </a:cubicBezTo>
                  <a:lnTo>
                    <a:pt x="14099" y="3885"/>
                  </a:lnTo>
                  <a:cubicBezTo>
                    <a:pt x="14099" y="3885"/>
                    <a:pt x="12019" y="494"/>
                    <a:pt x="10163" y="153"/>
                  </a:cubicBezTo>
                  <a:cubicBezTo>
                    <a:pt x="9544" y="39"/>
                    <a:pt x="8616" y="0"/>
                    <a:pt x="7677"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47">
              <a:extLst>
                <a:ext uri="{FF2B5EF4-FFF2-40B4-BE49-F238E27FC236}">
                  <a16:creationId xmlns="" xmlns:a16="http://schemas.microsoft.com/office/drawing/2014/main" id="{A7588303-ED33-249C-3E4E-AA4D81CBBCC2}"/>
                </a:ext>
              </a:extLst>
            </p:cNvPr>
            <p:cNvSpPr/>
            <p:nvPr/>
          </p:nvSpPr>
          <p:spPr>
            <a:xfrm>
              <a:off x="7797341" y="2046428"/>
              <a:ext cx="2381333" cy="460445"/>
            </a:xfrm>
            <a:custGeom>
              <a:avLst/>
              <a:gdLst/>
              <a:ahLst/>
              <a:cxnLst/>
              <a:rect l="l" t="t" r="r" b="b"/>
              <a:pathLst>
                <a:path w="22306" h="4313" extrusionOk="0">
                  <a:moveTo>
                    <a:pt x="19893" y="1"/>
                  </a:moveTo>
                  <a:cubicBezTo>
                    <a:pt x="19889" y="1"/>
                    <a:pt x="19885" y="1"/>
                    <a:pt x="19881" y="1"/>
                  </a:cubicBezTo>
                  <a:cubicBezTo>
                    <a:pt x="16470" y="64"/>
                    <a:pt x="5888" y="236"/>
                    <a:pt x="3690" y="400"/>
                  </a:cubicBezTo>
                  <a:cubicBezTo>
                    <a:pt x="0" y="678"/>
                    <a:pt x="1061" y="4312"/>
                    <a:pt x="1061" y="4312"/>
                  </a:cubicBezTo>
                  <a:lnTo>
                    <a:pt x="22094" y="4164"/>
                  </a:lnTo>
                  <a:cubicBezTo>
                    <a:pt x="22305" y="2690"/>
                    <a:pt x="22239" y="1648"/>
                    <a:pt x="22015" y="1150"/>
                  </a:cubicBezTo>
                  <a:cubicBezTo>
                    <a:pt x="21617" y="266"/>
                    <a:pt x="20232" y="1"/>
                    <a:pt x="19893"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47">
              <a:extLst>
                <a:ext uri="{FF2B5EF4-FFF2-40B4-BE49-F238E27FC236}">
                  <a16:creationId xmlns="" xmlns:a16="http://schemas.microsoft.com/office/drawing/2014/main" id="{DC0CC138-EB3B-DEE8-3A02-33E9CEB7E22A}"/>
                </a:ext>
              </a:extLst>
            </p:cNvPr>
            <p:cNvSpPr/>
            <p:nvPr/>
          </p:nvSpPr>
          <p:spPr>
            <a:xfrm>
              <a:off x="9125618" y="1734910"/>
              <a:ext cx="16014" cy="760754"/>
            </a:xfrm>
            <a:custGeom>
              <a:avLst/>
              <a:gdLst/>
              <a:ahLst/>
              <a:cxnLst/>
              <a:rect l="l" t="t" r="r" b="b"/>
              <a:pathLst>
                <a:path w="150" h="7126" extrusionOk="0">
                  <a:moveTo>
                    <a:pt x="73" y="0"/>
                  </a:moveTo>
                  <a:lnTo>
                    <a:pt x="0" y="1"/>
                  </a:lnTo>
                  <a:lnTo>
                    <a:pt x="77" y="7125"/>
                  </a:lnTo>
                  <a:lnTo>
                    <a:pt x="149" y="7125"/>
                  </a:lnTo>
                  <a:lnTo>
                    <a:pt x="7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47">
              <a:extLst>
                <a:ext uri="{FF2B5EF4-FFF2-40B4-BE49-F238E27FC236}">
                  <a16:creationId xmlns="" xmlns:a16="http://schemas.microsoft.com/office/drawing/2014/main" id="{FCCCF242-4513-17A0-9219-04B9B795E93B}"/>
                </a:ext>
              </a:extLst>
            </p:cNvPr>
            <p:cNvSpPr/>
            <p:nvPr/>
          </p:nvSpPr>
          <p:spPr>
            <a:xfrm>
              <a:off x="8919683" y="2132582"/>
              <a:ext cx="181274" cy="24874"/>
            </a:xfrm>
            <a:custGeom>
              <a:avLst/>
              <a:gdLst/>
              <a:ahLst/>
              <a:cxnLst/>
              <a:rect l="l" t="t" r="r" b="b"/>
              <a:pathLst>
                <a:path w="1698" h="233" extrusionOk="0">
                  <a:moveTo>
                    <a:pt x="5" y="1"/>
                  </a:moveTo>
                  <a:cubicBezTo>
                    <a:pt x="3" y="1"/>
                    <a:pt x="1" y="3"/>
                    <a:pt x="1" y="4"/>
                  </a:cubicBezTo>
                  <a:lnTo>
                    <a:pt x="1" y="229"/>
                  </a:lnTo>
                  <a:cubicBezTo>
                    <a:pt x="1" y="231"/>
                    <a:pt x="4" y="233"/>
                    <a:pt x="5" y="233"/>
                  </a:cubicBezTo>
                  <a:lnTo>
                    <a:pt x="1694" y="233"/>
                  </a:lnTo>
                  <a:cubicBezTo>
                    <a:pt x="1696" y="233"/>
                    <a:pt x="1698" y="231"/>
                    <a:pt x="1698" y="229"/>
                  </a:cubicBezTo>
                  <a:lnTo>
                    <a:pt x="1698" y="4"/>
                  </a:lnTo>
                  <a:cubicBezTo>
                    <a:pt x="1698" y="2"/>
                    <a:pt x="1695" y="1"/>
                    <a:pt x="1694"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47">
              <a:extLst>
                <a:ext uri="{FF2B5EF4-FFF2-40B4-BE49-F238E27FC236}">
                  <a16:creationId xmlns="" xmlns:a16="http://schemas.microsoft.com/office/drawing/2014/main" id="{0F28505D-09FE-81E7-EA0A-2E76F5FFC8E1}"/>
                </a:ext>
              </a:extLst>
            </p:cNvPr>
            <p:cNvSpPr/>
            <p:nvPr/>
          </p:nvSpPr>
          <p:spPr>
            <a:xfrm>
              <a:off x="8919683" y="2132582"/>
              <a:ext cx="162485" cy="24874"/>
            </a:xfrm>
            <a:custGeom>
              <a:avLst/>
              <a:gdLst/>
              <a:ahLst/>
              <a:cxnLst/>
              <a:rect l="l" t="t" r="r" b="b"/>
              <a:pathLst>
                <a:path w="1522" h="233" extrusionOk="0">
                  <a:moveTo>
                    <a:pt x="5" y="1"/>
                  </a:moveTo>
                  <a:cubicBezTo>
                    <a:pt x="3" y="1"/>
                    <a:pt x="1" y="3"/>
                    <a:pt x="1" y="4"/>
                  </a:cubicBezTo>
                  <a:lnTo>
                    <a:pt x="1" y="229"/>
                  </a:lnTo>
                  <a:cubicBezTo>
                    <a:pt x="1" y="231"/>
                    <a:pt x="4" y="233"/>
                    <a:pt x="5" y="233"/>
                  </a:cubicBezTo>
                  <a:lnTo>
                    <a:pt x="1517" y="233"/>
                  </a:lnTo>
                  <a:cubicBezTo>
                    <a:pt x="1518" y="233"/>
                    <a:pt x="1522" y="231"/>
                    <a:pt x="1522" y="229"/>
                  </a:cubicBezTo>
                  <a:lnTo>
                    <a:pt x="1522" y="4"/>
                  </a:lnTo>
                  <a:cubicBezTo>
                    <a:pt x="1522" y="2"/>
                    <a:pt x="1518" y="1"/>
                    <a:pt x="1517" y="1"/>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47">
              <a:extLst>
                <a:ext uri="{FF2B5EF4-FFF2-40B4-BE49-F238E27FC236}">
                  <a16:creationId xmlns="" xmlns:a16="http://schemas.microsoft.com/office/drawing/2014/main" id="{37CEC979-580E-FA4D-93E0-8EAEA55271FA}"/>
                </a:ext>
              </a:extLst>
            </p:cNvPr>
            <p:cNvSpPr/>
            <p:nvPr/>
          </p:nvSpPr>
          <p:spPr>
            <a:xfrm>
              <a:off x="9628339" y="2132582"/>
              <a:ext cx="181167" cy="24874"/>
            </a:xfrm>
            <a:custGeom>
              <a:avLst/>
              <a:gdLst/>
              <a:ahLst/>
              <a:cxnLst/>
              <a:rect l="l" t="t" r="r" b="b"/>
              <a:pathLst>
                <a:path w="1697" h="233" extrusionOk="0">
                  <a:moveTo>
                    <a:pt x="3" y="1"/>
                  </a:moveTo>
                  <a:cubicBezTo>
                    <a:pt x="1" y="1"/>
                    <a:pt x="0" y="3"/>
                    <a:pt x="0" y="4"/>
                  </a:cubicBezTo>
                  <a:lnTo>
                    <a:pt x="0" y="229"/>
                  </a:lnTo>
                  <a:cubicBezTo>
                    <a:pt x="0" y="231"/>
                    <a:pt x="2" y="233"/>
                    <a:pt x="3" y="233"/>
                  </a:cubicBezTo>
                  <a:lnTo>
                    <a:pt x="1692" y="233"/>
                  </a:lnTo>
                  <a:cubicBezTo>
                    <a:pt x="1693" y="233"/>
                    <a:pt x="1695" y="231"/>
                    <a:pt x="1696" y="229"/>
                  </a:cubicBezTo>
                  <a:lnTo>
                    <a:pt x="1696" y="4"/>
                  </a:lnTo>
                  <a:cubicBezTo>
                    <a:pt x="1696" y="2"/>
                    <a:pt x="1693" y="1"/>
                    <a:pt x="1692" y="1"/>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47">
              <a:extLst>
                <a:ext uri="{FF2B5EF4-FFF2-40B4-BE49-F238E27FC236}">
                  <a16:creationId xmlns="" xmlns:a16="http://schemas.microsoft.com/office/drawing/2014/main" id="{8AB3A9E4-DF9C-CCDD-C4CF-B3BFC0FF9E0C}"/>
                </a:ext>
              </a:extLst>
            </p:cNvPr>
            <p:cNvSpPr/>
            <p:nvPr/>
          </p:nvSpPr>
          <p:spPr>
            <a:xfrm>
              <a:off x="7880612" y="2436093"/>
              <a:ext cx="2305642" cy="70780"/>
            </a:xfrm>
            <a:custGeom>
              <a:avLst/>
              <a:gdLst/>
              <a:ahLst/>
              <a:cxnLst/>
              <a:rect l="l" t="t" r="r" b="b"/>
              <a:pathLst>
                <a:path w="21597" h="663" extrusionOk="0">
                  <a:moveTo>
                    <a:pt x="1" y="1"/>
                  </a:moveTo>
                  <a:lnTo>
                    <a:pt x="140" y="662"/>
                  </a:lnTo>
                  <a:lnTo>
                    <a:pt x="21597" y="662"/>
                  </a:lnTo>
                  <a:lnTo>
                    <a:pt x="21597"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47">
              <a:extLst>
                <a:ext uri="{FF2B5EF4-FFF2-40B4-BE49-F238E27FC236}">
                  <a16:creationId xmlns="" xmlns:a16="http://schemas.microsoft.com/office/drawing/2014/main" id="{997DBA36-006B-FB1E-0B98-2156CE38D23F}"/>
                </a:ext>
              </a:extLst>
            </p:cNvPr>
            <p:cNvSpPr/>
            <p:nvPr/>
          </p:nvSpPr>
          <p:spPr>
            <a:xfrm>
              <a:off x="10155187" y="2436093"/>
              <a:ext cx="460125" cy="70780"/>
            </a:xfrm>
            <a:custGeom>
              <a:avLst/>
              <a:gdLst/>
              <a:ahLst/>
              <a:cxnLst/>
              <a:rect l="l" t="t" r="r" b="b"/>
              <a:pathLst>
                <a:path w="4310" h="663" extrusionOk="0">
                  <a:moveTo>
                    <a:pt x="1" y="1"/>
                  </a:moveTo>
                  <a:lnTo>
                    <a:pt x="291" y="662"/>
                  </a:lnTo>
                  <a:lnTo>
                    <a:pt x="4047" y="662"/>
                  </a:lnTo>
                  <a:lnTo>
                    <a:pt x="4310"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47">
              <a:extLst>
                <a:ext uri="{FF2B5EF4-FFF2-40B4-BE49-F238E27FC236}">
                  <a16:creationId xmlns="" xmlns:a16="http://schemas.microsoft.com/office/drawing/2014/main" id="{84FC3C87-629B-4A1D-25D1-49BC3234F0DD}"/>
                </a:ext>
              </a:extLst>
            </p:cNvPr>
            <p:cNvSpPr/>
            <p:nvPr/>
          </p:nvSpPr>
          <p:spPr>
            <a:xfrm>
              <a:off x="8199710" y="2268057"/>
              <a:ext cx="443257" cy="238817"/>
            </a:xfrm>
            <a:custGeom>
              <a:avLst/>
              <a:gdLst/>
              <a:ahLst/>
              <a:cxnLst/>
              <a:rect l="l" t="t" r="r" b="b"/>
              <a:pathLst>
                <a:path w="4152" h="2237" extrusionOk="0">
                  <a:moveTo>
                    <a:pt x="2074" y="1"/>
                  </a:moveTo>
                  <a:cubicBezTo>
                    <a:pt x="928" y="1"/>
                    <a:pt x="0" y="820"/>
                    <a:pt x="0" y="1965"/>
                  </a:cubicBezTo>
                  <a:cubicBezTo>
                    <a:pt x="0" y="2036"/>
                    <a:pt x="10" y="2166"/>
                    <a:pt x="19" y="2236"/>
                  </a:cubicBezTo>
                  <a:lnTo>
                    <a:pt x="4150" y="2236"/>
                  </a:lnTo>
                  <a:cubicBezTo>
                    <a:pt x="4151" y="2195"/>
                    <a:pt x="4147" y="2007"/>
                    <a:pt x="4147" y="1965"/>
                  </a:cubicBezTo>
                  <a:cubicBezTo>
                    <a:pt x="4147" y="820"/>
                    <a:pt x="3219" y="1"/>
                    <a:pt x="2074"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47">
              <a:extLst>
                <a:ext uri="{FF2B5EF4-FFF2-40B4-BE49-F238E27FC236}">
                  <a16:creationId xmlns="" xmlns:a16="http://schemas.microsoft.com/office/drawing/2014/main" id="{37776D61-2EB5-3C2F-2B88-EBC242158562}"/>
                </a:ext>
              </a:extLst>
            </p:cNvPr>
            <p:cNvSpPr/>
            <p:nvPr/>
          </p:nvSpPr>
          <p:spPr>
            <a:xfrm>
              <a:off x="8230670" y="2282790"/>
              <a:ext cx="408774" cy="224084"/>
            </a:xfrm>
            <a:custGeom>
              <a:avLst/>
              <a:gdLst/>
              <a:ahLst/>
              <a:cxnLst/>
              <a:rect l="l" t="t" r="r" b="b"/>
              <a:pathLst>
                <a:path w="3829" h="2099" extrusionOk="0">
                  <a:moveTo>
                    <a:pt x="1912" y="1"/>
                  </a:moveTo>
                  <a:cubicBezTo>
                    <a:pt x="856" y="1"/>
                    <a:pt x="0" y="770"/>
                    <a:pt x="0" y="1844"/>
                  </a:cubicBezTo>
                  <a:cubicBezTo>
                    <a:pt x="0" y="1911"/>
                    <a:pt x="10" y="2032"/>
                    <a:pt x="18" y="2098"/>
                  </a:cubicBezTo>
                  <a:lnTo>
                    <a:pt x="3825" y="2098"/>
                  </a:lnTo>
                  <a:cubicBezTo>
                    <a:pt x="3828" y="2059"/>
                    <a:pt x="3824" y="1882"/>
                    <a:pt x="3824" y="1844"/>
                  </a:cubicBezTo>
                  <a:cubicBezTo>
                    <a:pt x="3824" y="770"/>
                    <a:pt x="2969" y="1"/>
                    <a:pt x="1912"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47">
              <a:extLst>
                <a:ext uri="{FF2B5EF4-FFF2-40B4-BE49-F238E27FC236}">
                  <a16:creationId xmlns="" xmlns:a16="http://schemas.microsoft.com/office/drawing/2014/main" id="{623B4059-E58A-3A35-6FF9-ACC5DC3F9F13}"/>
                </a:ext>
              </a:extLst>
            </p:cNvPr>
            <p:cNvSpPr/>
            <p:nvPr/>
          </p:nvSpPr>
          <p:spPr>
            <a:xfrm>
              <a:off x="8310311" y="2304888"/>
              <a:ext cx="316536" cy="345788"/>
            </a:xfrm>
            <a:custGeom>
              <a:avLst/>
              <a:gdLst/>
              <a:ahLst/>
              <a:cxnLst/>
              <a:rect l="l" t="t" r="r" b="b"/>
              <a:pathLst>
                <a:path w="2965" h="3239" extrusionOk="0">
                  <a:moveTo>
                    <a:pt x="1482" y="1"/>
                  </a:moveTo>
                  <a:cubicBezTo>
                    <a:pt x="664" y="1"/>
                    <a:pt x="1" y="726"/>
                    <a:pt x="1" y="1619"/>
                  </a:cubicBezTo>
                  <a:cubicBezTo>
                    <a:pt x="1" y="2514"/>
                    <a:pt x="664" y="3239"/>
                    <a:pt x="1482" y="3239"/>
                  </a:cubicBezTo>
                  <a:cubicBezTo>
                    <a:pt x="2301" y="3239"/>
                    <a:pt x="2964" y="2514"/>
                    <a:pt x="2964" y="1619"/>
                  </a:cubicBezTo>
                  <a:cubicBezTo>
                    <a:pt x="2964" y="726"/>
                    <a:pt x="2301"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47">
              <a:extLst>
                <a:ext uri="{FF2B5EF4-FFF2-40B4-BE49-F238E27FC236}">
                  <a16:creationId xmlns="" xmlns:a16="http://schemas.microsoft.com/office/drawing/2014/main" id="{BE2C0E6D-8D23-D99D-F480-46C5A9A0AB0A}"/>
                </a:ext>
              </a:extLst>
            </p:cNvPr>
            <p:cNvSpPr/>
            <p:nvPr/>
          </p:nvSpPr>
          <p:spPr>
            <a:xfrm>
              <a:off x="8277430" y="2304888"/>
              <a:ext cx="316429" cy="345788"/>
            </a:xfrm>
            <a:custGeom>
              <a:avLst/>
              <a:gdLst/>
              <a:ahLst/>
              <a:cxnLst/>
              <a:rect l="l" t="t" r="r" b="b"/>
              <a:pathLst>
                <a:path w="2964" h="3239" extrusionOk="0">
                  <a:moveTo>
                    <a:pt x="1481" y="1"/>
                  </a:moveTo>
                  <a:cubicBezTo>
                    <a:pt x="663" y="1"/>
                    <a:pt x="1" y="726"/>
                    <a:pt x="1" y="1619"/>
                  </a:cubicBezTo>
                  <a:cubicBezTo>
                    <a:pt x="1" y="2514"/>
                    <a:pt x="663" y="3239"/>
                    <a:pt x="1481" y="3239"/>
                  </a:cubicBezTo>
                  <a:cubicBezTo>
                    <a:pt x="2301" y="3239"/>
                    <a:pt x="2963" y="2514"/>
                    <a:pt x="2963" y="1619"/>
                  </a:cubicBezTo>
                  <a:cubicBezTo>
                    <a:pt x="2963" y="726"/>
                    <a:pt x="2301" y="1"/>
                    <a:pt x="148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47">
              <a:extLst>
                <a:ext uri="{FF2B5EF4-FFF2-40B4-BE49-F238E27FC236}">
                  <a16:creationId xmlns="" xmlns:a16="http://schemas.microsoft.com/office/drawing/2014/main" id="{5666BFD5-16BB-70C9-273C-8CF1494C90F7}"/>
                </a:ext>
              </a:extLst>
            </p:cNvPr>
            <p:cNvSpPr/>
            <p:nvPr/>
          </p:nvSpPr>
          <p:spPr>
            <a:xfrm>
              <a:off x="8378742" y="2415596"/>
              <a:ext cx="113803" cy="124479"/>
            </a:xfrm>
            <a:custGeom>
              <a:avLst/>
              <a:gdLst/>
              <a:ahLst/>
              <a:cxnLst/>
              <a:rect l="l" t="t" r="r" b="b"/>
              <a:pathLst>
                <a:path w="1066" h="1166" extrusionOk="0">
                  <a:moveTo>
                    <a:pt x="532" y="1"/>
                  </a:moveTo>
                  <a:cubicBezTo>
                    <a:pt x="239" y="1"/>
                    <a:pt x="1" y="262"/>
                    <a:pt x="1" y="582"/>
                  </a:cubicBezTo>
                  <a:cubicBezTo>
                    <a:pt x="1" y="904"/>
                    <a:pt x="239" y="1165"/>
                    <a:pt x="532" y="1165"/>
                  </a:cubicBezTo>
                  <a:cubicBezTo>
                    <a:pt x="827" y="1165"/>
                    <a:pt x="1065" y="904"/>
                    <a:pt x="1065" y="582"/>
                  </a:cubicBezTo>
                  <a:cubicBezTo>
                    <a:pt x="1065" y="262"/>
                    <a:pt x="827" y="1"/>
                    <a:pt x="532"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47">
              <a:extLst>
                <a:ext uri="{FF2B5EF4-FFF2-40B4-BE49-F238E27FC236}">
                  <a16:creationId xmlns="" xmlns:a16="http://schemas.microsoft.com/office/drawing/2014/main" id="{D4116D2B-0044-8FF3-0D4A-276A38C6A97C}"/>
                </a:ext>
              </a:extLst>
            </p:cNvPr>
            <p:cNvSpPr/>
            <p:nvPr/>
          </p:nvSpPr>
          <p:spPr>
            <a:xfrm>
              <a:off x="9380021" y="2268057"/>
              <a:ext cx="443364" cy="238817"/>
            </a:xfrm>
            <a:custGeom>
              <a:avLst/>
              <a:gdLst/>
              <a:ahLst/>
              <a:cxnLst/>
              <a:rect l="l" t="t" r="r" b="b"/>
              <a:pathLst>
                <a:path w="4153" h="2237" extrusionOk="0">
                  <a:moveTo>
                    <a:pt x="2078" y="1"/>
                  </a:moveTo>
                  <a:cubicBezTo>
                    <a:pt x="933" y="1"/>
                    <a:pt x="5" y="820"/>
                    <a:pt x="5" y="1965"/>
                  </a:cubicBezTo>
                  <a:cubicBezTo>
                    <a:pt x="5" y="2036"/>
                    <a:pt x="1" y="2166"/>
                    <a:pt x="7" y="2236"/>
                  </a:cubicBezTo>
                  <a:lnTo>
                    <a:pt x="4149" y="2236"/>
                  </a:lnTo>
                  <a:cubicBezTo>
                    <a:pt x="4152" y="2195"/>
                    <a:pt x="4152" y="2007"/>
                    <a:pt x="4152" y="1965"/>
                  </a:cubicBezTo>
                  <a:cubicBezTo>
                    <a:pt x="4152" y="820"/>
                    <a:pt x="3224" y="1"/>
                    <a:pt x="2078" y="1"/>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47">
              <a:extLst>
                <a:ext uri="{FF2B5EF4-FFF2-40B4-BE49-F238E27FC236}">
                  <a16:creationId xmlns="" xmlns:a16="http://schemas.microsoft.com/office/drawing/2014/main" id="{28919830-C9EE-8697-F097-A0EFEF659CDD}"/>
                </a:ext>
              </a:extLst>
            </p:cNvPr>
            <p:cNvSpPr/>
            <p:nvPr/>
          </p:nvSpPr>
          <p:spPr>
            <a:xfrm>
              <a:off x="9410981" y="2280868"/>
              <a:ext cx="411443" cy="226006"/>
            </a:xfrm>
            <a:custGeom>
              <a:avLst/>
              <a:gdLst/>
              <a:ahLst/>
              <a:cxnLst/>
              <a:rect l="l" t="t" r="r" b="b"/>
              <a:pathLst>
                <a:path w="3854" h="2117" extrusionOk="0">
                  <a:moveTo>
                    <a:pt x="1929" y="1"/>
                  </a:moveTo>
                  <a:cubicBezTo>
                    <a:pt x="867" y="1"/>
                    <a:pt x="5" y="775"/>
                    <a:pt x="5" y="1859"/>
                  </a:cubicBezTo>
                  <a:cubicBezTo>
                    <a:pt x="5" y="1926"/>
                    <a:pt x="1" y="2050"/>
                    <a:pt x="7" y="2116"/>
                  </a:cubicBezTo>
                  <a:lnTo>
                    <a:pt x="3852" y="2116"/>
                  </a:lnTo>
                  <a:cubicBezTo>
                    <a:pt x="3854" y="2077"/>
                    <a:pt x="3854" y="1899"/>
                    <a:pt x="3854" y="1859"/>
                  </a:cubicBezTo>
                  <a:cubicBezTo>
                    <a:pt x="3854" y="775"/>
                    <a:pt x="2992" y="1"/>
                    <a:pt x="192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47">
              <a:extLst>
                <a:ext uri="{FF2B5EF4-FFF2-40B4-BE49-F238E27FC236}">
                  <a16:creationId xmlns="" xmlns:a16="http://schemas.microsoft.com/office/drawing/2014/main" id="{523C7E0F-0A6A-3639-7A7A-6C8822513E97}"/>
                </a:ext>
              </a:extLst>
            </p:cNvPr>
            <p:cNvSpPr/>
            <p:nvPr/>
          </p:nvSpPr>
          <p:spPr>
            <a:xfrm>
              <a:off x="9491262" y="2304888"/>
              <a:ext cx="316429" cy="345788"/>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47">
              <a:extLst>
                <a:ext uri="{FF2B5EF4-FFF2-40B4-BE49-F238E27FC236}">
                  <a16:creationId xmlns="" xmlns:a16="http://schemas.microsoft.com/office/drawing/2014/main" id="{ADF4DC40-A6F4-7F37-3506-E4B9F65F07F6}"/>
                </a:ext>
              </a:extLst>
            </p:cNvPr>
            <p:cNvSpPr/>
            <p:nvPr/>
          </p:nvSpPr>
          <p:spPr>
            <a:xfrm>
              <a:off x="9458274" y="2304888"/>
              <a:ext cx="316429" cy="345788"/>
            </a:xfrm>
            <a:custGeom>
              <a:avLst/>
              <a:gdLst/>
              <a:ahLst/>
              <a:cxnLst/>
              <a:rect l="l" t="t" r="r" b="b"/>
              <a:pathLst>
                <a:path w="2964" h="3239" extrusionOk="0">
                  <a:moveTo>
                    <a:pt x="1482" y="1"/>
                  </a:moveTo>
                  <a:cubicBezTo>
                    <a:pt x="664" y="1"/>
                    <a:pt x="1" y="726"/>
                    <a:pt x="1" y="1619"/>
                  </a:cubicBezTo>
                  <a:cubicBezTo>
                    <a:pt x="1" y="2514"/>
                    <a:pt x="664" y="3239"/>
                    <a:pt x="1482" y="3239"/>
                  </a:cubicBezTo>
                  <a:cubicBezTo>
                    <a:pt x="2300" y="3239"/>
                    <a:pt x="2964" y="2514"/>
                    <a:pt x="2964" y="1619"/>
                  </a:cubicBezTo>
                  <a:cubicBezTo>
                    <a:pt x="2964" y="726"/>
                    <a:pt x="2300" y="1"/>
                    <a:pt x="148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47">
              <a:extLst>
                <a:ext uri="{FF2B5EF4-FFF2-40B4-BE49-F238E27FC236}">
                  <a16:creationId xmlns="" xmlns:a16="http://schemas.microsoft.com/office/drawing/2014/main" id="{79EEEFCA-4EF0-298A-FC8C-A5820A780C4E}"/>
                </a:ext>
              </a:extLst>
            </p:cNvPr>
            <p:cNvSpPr/>
            <p:nvPr/>
          </p:nvSpPr>
          <p:spPr>
            <a:xfrm>
              <a:off x="9559587" y="2415596"/>
              <a:ext cx="113910" cy="124479"/>
            </a:xfrm>
            <a:custGeom>
              <a:avLst/>
              <a:gdLst/>
              <a:ahLst/>
              <a:cxnLst/>
              <a:rect l="l" t="t" r="r" b="b"/>
              <a:pathLst>
                <a:path w="1067" h="1166" extrusionOk="0">
                  <a:moveTo>
                    <a:pt x="533" y="1"/>
                  </a:moveTo>
                  <a:cubicBezTo>
                    <a:pt x="240" y="1"/>
                    <a:pt x="0" y="262"/>
                    <a:pt x="0" y="582"/>
                  </a:cubicBezTo>
                  <a:cubicBezTo>
                    <a:pt x="0" y="904"/>
                    <a:pt x="240" y="1165"/>
                    <a:pt x="533" y="1165"/>
                  </a:cubicBezTo>
                  <a:cubicBezTo>
                    <a:pt x="828" y="1165"/>
                    <a:pt x="1066" y="904"/>
                    <a:pt x="1066" y="582"/>
                  </a:cubicBezTo>
                  <a:cubicBezTo>
                    <a:pt x="1066" y="262"/>
                    <a:pt x="828" y="1"/>
                    <a:pt x="53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47">
              <a:extLst>
                <a:ext uri="{FF2B5EF4-FFF2-40B4-BE49-F238E27FC236}">
                  <a16:creationId xmlns="" xmlns:a16="http://schemas.microsoft.com/office/drawing/2014/main" id="{64A3AEA4-A198-A9D4-6815-D20FF2FD064E}"/>
                </a:ext>
              </a:extLst>
            </p:cNvPr>
            <p:cNvSpPr/>
            <p:nvPr/>
          </p:nvSpPr>
          <p:spPr>
            <a:xfrm>
              <a:off x="8155940" y="2211262"/>
              <a:ext cx="525887" cy="225365"/>
            </a:xfrm>
            <a:custGeom>
              <a:avLst/>
              <a:gdLst/>
              <a:ahLst/>
              <a:cxnLst/>
              <a:rect l="l" t="t" r="r" b="b"/>
              <a:pathLst>
                <a:path w="4926" h="2111" extrusionOk="0">
                  <a:moveTo>
                    <a:pt x="2601" y="1"/>
                  </a:moveTo>
                  <a:cubicBezTo>
                    <a:pt x="228" y="1"/>
                    <a:pt x="4" y="2084"/>
                    <a:pt x="0" y="2104"/>
                  </a:cubicBezTo>
                  <a:lnTo>
                    <a:pt x="73" y="2111"/>
                  </a:lnTo>
                  <a:cubicBezTo>
                    <a:pt x="75" y="2090"/>
                    <a:pt x="293" y="74"/>
                    <a:pt x="2599" y="74"/>
                  </a:cubicBezTo>
                  <a:cubicBezTo>
                    <a:pt x="2600" y="74"/>
                    <a:pt x="2600" y="74"/>
                    <a:pt x="2601" y="74"/>
                  </a:cubicBezTo>
                  <a:lnTo>
                    <a:pt x="2605" y="74"/>
                  </a:lnTo>
                  <a:cubicBezTo>
                    <a:pt x="3582" y="76"/>
                    <a:pt x="4757" y="610"/>
                    <a:pt x="4853" y="2111"/>
                  </a:cubicBezTo>
                  <a:lnTo>
                    <a:pt x="4925" y="2105"/>
                  </a:lnTo>
                  <a:cubicBezTo>
                    <a:pt x="4826" y="553"/>
                    <a:pt x="3613" y="2"/>
                    <a:pt x="2605"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47">
              <a:extLst>
                <a:ext uri="{FF2B5EF4-FFF2-40B4-BE49-F238E27FC236}">
                  <a16:creationId xmlns="" xmlns:a16="http://schemas.microsoft.com/office/drawing/2014/main" id="{0A60BF80-1078-2693-8A7C-0F44124BA9D7}"/>
                </a:ext>
              </a:extLst>
            </p:cNvPr>
            <p:cNvSpPr/>
            <p:nvPr/>
          </p:nvSpPr>
          <p:spPr>
            <a:xfrm>
              <a:off x="9336784" y="2211262"/>
              <a:ext cx="522685" cy="225365"/>
            </a:xfrm>
            <a:custGeom>
              <a:avLst/>
              <a:gdLst/>
              <a:ahLst/>
              <a:cxnLst/>
              <a:rect l="l" t="t" r="r" b="b"/>
              <a:pathLst>
                <a:path w="4896" h="2111" extrusionOk="0">
                  <a:moveTo>
                    <a:pt x="2584" y="1"/>
                  </a:moveTo>
                  <a:cubicBezTo>
                    <a:pt x="225" y="1"/>
                    <a:pt x="2" y="2084"/>
                    <a:pt x="0" y="2104"/>
                  </a:cubicBezTo>
                  <a:lnTo>
                    <a:pt x="73" y="2111"/>
                  </a:lnTo>
                  <a:cubicBezTo>
                    <a:pt x="80" y="2028"/>
                    <a:pt x="293" y="74"/>
                    <a:pt x="2582" y="74"/>
                  </a:cubicBezTo>
                  <a:cubicBezTo>
                    <a:pt x="2583" y="74"/>
                    <a:pt x="2583" y="74"/>
                    <a:pt x="2584" y="74"/>
                  </a:cubicBezTo>
                  <a:lnTo>
                    <a:pt x="2588" y="74"/>
                  </a:lnTo>
                  <a:cubicBezTo>
                    <a:pt x="3559" y="76"/>
                    <a:pt x="4726" y="610"/>
                    <a:pt x="4823" y="2111"/>
                  </a:cubicBezTo>
                  <a:lnTo>
                    <a:pt x="4895" y="2105"/>
                  </a:lnTo>
                  <a:cubicBezTo>
                    <a:pt x="4797" y="553"/>
                    <a:pt x="3591" y="2"/>
                    <a:pt x="2588"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47">
              <a:extLst>
                <a:ext uri="{FF2B5EF4-FFF2-40B4-BE49-F238E27FC236}">
                  <a16:creationId xmlns="" xmlns:a16="http://schemas.microsoft.com/office/drawing/2014/main" id="{7070A350-7DB3-5C01-C1F8-84CC97C1AD60}"/>
                </a:ext>
              </a:extLst>
            </p:cNvPr>
            <p:cNvSpPr/>
            <p:nvPr/>
          </p:nvSpPr>
          <p:spPr>
            <a:xfrm>
              <a:off x="7895451" y="2171121"/>
              <a:ext cx="144123" cy="80495"/>
            </a:xfrm>
            <a:custGeom>
              <a:avLst/>
              <a:gdLst/>
              <a:ahLst/>
              <a:cxnLst/>
              <a:rect l="l" t="t" r="r" b="b"/>
              <a:pathLst>
                <a:path w="1350" h="754" extrusionOk="0">
                  <a:moveTo>
                    <a:pt x="11" y="0"/>
                  </a:moveTo>
                  <a:cubicBezTo>
                    <a:pt x="6" y="0"/>
                    <a:pt x="1" y="5"/>
                    <a:pt x="1" y="11"/>
                  </a:cubicBezTo>
                  <a:lnTo>
                    <a:pt x="1" y="743"/>
                  </a:lnTo>
                  <a:cubicBezTo>
                    <a:pt x="1" y="748"/>
                    <a:pt x="4" y="753"/>
                    <a:pt x="11" y="753"/>
                  </a:cubicBezTo>
                  <a:lnTo>
                    <a:pt x="1338" y="753"/>
                  </a:lnTo>
                  <a:cubicBezTo>
                    <a:pt x="1345" y="753"/>
                    <a:pt x="1350" y="748"/>
                    <a:pt x="1349" y="743"/>
                  </a:cubicBezTo>
                  <a:lnTo>
                    <a:pt x="1349" y="11"/>
                  </a:lnTo>
                  <a:cubicBezTo>
                    <a:pt x="1349" y="6"/>
                    <a:pt x="1345"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47">
              <a:extLst>
                <a:ext uri="{FF2B5EF4-FFF2-40B4-BE49-F238E27FC236}">
                  <a16:creationId xmlns="" xmlns:a16="http://schemas.microsoft.com/office/drawing/2014/main" id="{8E99E99C-2DDA-4DF4-1440-2FFC884D8CF4}"/>
                </a:ext>
              </a:extLst>
            </p:cNvPr>
            <p:cNvSpPr/>
            <p:nvPr/>
          </p:nvSpPr>
          <p:spPr>
            <a:xfrm>
              <a:off x="10226395" y="2268057"/>
              <a:ext cx="313654" cy="168570"/>
            </a:xfrm>
            <a:custGeom>
              <a:avLst/>
              <a:gdLst/>
              <a:ahLst/>
              <a:cxnLst/>
              <a:rect l="l" t="t" r="r" b="b"/>
              <a:pathLst>
                <a:path w="2938" h="1579" extrusionOk="0">
                  <a:moveTo>
                    <a:pt x="1491" y="1"/>
                  </a:moveTo>
                  <a:cubicBezTo>
                    <a:pt x="1490" y="1"/>
                    <a:pt x="1488" y="1"/>
                    <a:pt x="1487" y="1"/>
                  </a:cubicBezTo>
                  <a:cubicBezTo>
                    <a:pt x="0" y="1"/>
                    <a:pt x="0" y="1579"/>
                    <a:pt x="0" y="1579"/>
                  </a:cubicBezTo>
                  <a:lnTo>
                    <a:pt x="2937" y="1579"/>
                  </a:lnTo>
                  <a:cubicBezTo>
                    <a:pt x="2890" y="922"/>
                    <a:pt x="2674" y="1"/>
                    <a:pt x="149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47">
              <a:extLst>
                <a:ext uri="{FF2B5EF4-FFF2-40B4-BE49-F238E27FC236}">
                  <a16:creationId xmlns="" xmlns:a16="http://schemas.microsoft.com/office/drawing/2014/main" id="{CBEA66B0-EB45-4646-FD29-CA62CB45610F}"/>
                </a:ext>
              </a:extLst>
            </p:cNvPr>
            <p:cNvSpPr/>
            <p:nvPr/>
          </p:nvSpPr>
          <p:spPr>
            <a:xfrm>
              <a:off x="8547099" y="1716975"/>
              <a:ext cx="553858" cy="306608"/>
            </a:xfrm>
            <a:custGeom>
              <a:avLst/>
              <a:gdLst/>
              <a:ahLst/>
              <a:cxnLst/>
              <a:rect l="l" t="t" r="r" b="b"/>
              <a:pathLst>
                <a:path w="5188" h="2872" extrusionOk="0">
                  <a:moveTo>
                    <a:pt x="4791" y="0"/>
                  </a:moveTo>
                  <a:cubicBezTo>
                    <a:pt x="4365" y="0"/>
                    <a:pt x="3711" y="4"/>
                    <a:pt x="3426" y="26"/>
                  </a:cubicBezTo>
                  <a:cubicBezTo>
                    <a:pt x="2026" y="132"/>
                    <a:pt x="1" y="2871"/>
                    <a:pt x="1" y="2871"/>
                  </a:cubicBezTo>
                  <a:lnTo>
                    <a:pt x="5188" y="2744"/>
                  </a:lnTo>
                  <a:lnTo>
                    <a:pt x="5188" y="1"/>
                  </a:lnTo>
                  <a:cubicBezTo>
                    <a:pt x="5188" y="1"/>
                    <a:pt x="5023" y="0"/>
                    <a:pt x="479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47">
              <a:extLst>
                <a:ext uri="{FF2B5EF4-FFF2-40B4-BE49-F238E27FC236}">
                  <a16:creationId xmlns="" xmlns:a16="http://schemas.microsoft.com/office/drawing/2014/main" id="{A5833ADD-8526-848A-AEB2-AC751EEA943F}"/>
                </a:ext>
              </a:extLst>
            </p:cNvPr>
            <p:cNvSpPr/>
            <p:nvPr/>
          </p:nvSpPr>
          <p:spPr>
            <a:xfrm>
              <a:off x="8578059" y="1716975"/>
              <a:ext cx="522898" cy="306608"/>
            </a:xfrm>
            <a:custGeom>
              <a:avLst/>
              <a:gdLst/>
              <a:ahLst/>
              <a:cxnLst/>
              <a:rect l="l" t="t" r="r" b="b"/>
              <a:pathLst>
                <a:path w="4898" h="2872" extrusionOk="0">
                  <a:moveTo>
                    <a:pt x="4606" y="0"/>
                  </a:moveTo>
                  <a:cubicBezTo>
                    <a:pt x="4290" y="0"/>
                    <a:pt x="3794" y="4"/>
                    <a:pt x="3526" y="26"/>
                  </a:cubicBezTo>
                  <a:cubicBezTo>
                    <a:pt x="2203" y="132"/>
                    <a:pt x="1" y="2871"/>
                    <a:pt x="1" y="2871"/>
                  </a:cubicBezTo>
                  <a:lnTo>
                    <a:pt x="4898" y="2744"/>
                  </a:lnTo>
                  <a:lnTo>
                    <a:pt x="4898" y="1"/>
                  </a:lnTo>
                  <a:cubicBezTo>
                    <a:pt x="4898" y="1"/>
                    <a:pt x="4779" y="0"/>
                    <a:pt x="460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47">
              <a:extLst>
                <a:ext uri="{FF2B5EF4-FFF2-40B4-BE49-F238E27FC236}">
                  <a16:creationId xmlns="" xmlns:a16="http://schemas.microsoft.com/office/drawing/2014/main" id="{7ED8B5A0-1EA1-B143-D703-83A05649DCEF}"/>
                </a:ext>
              </a:extLst>
            </p:cNvPr>
            <p:cNvSpPr/>
            <p:nvPr/>
          </p:nvSpPr>
          <p:spPr>
            <a:xfrm>
              <a:off x="9165972" y="1716975"/>
              <a:ext cx="573928" cy="292943"/>
            </a:xfrm>
            <a:custGeom>
              <a:avLst/>
              <a:gdLst/>
              <a:ahLst/>
              <a:cxnLst/>
              <a:rect l="l" t="t" r="r" b="b"/>
              <a:pathLst>
                <a:path w="5376" h="2744" extrusionOk="0">
                  <a:moveTo>
                    <a:pt x="646" y="1"/>
                  </a:moveTo>
                  <a:cubicBezTo>
                    <a:pt x="62" y="1"/>
                    <a:pt x="0" y="47"/>
                    <a:pt x="0" y="47"/>
                  </a:cubicBezTo>
                  <a:lnTo>
                    <a:pt x="0" y="2744"/>
                  </a:lnTo>
                  <a:lnTo>
                    <a:pt x="5375" y="2718"/>
                  </a:lnTo>
                  <a:cubicBezTo>
                    <a:pt x="5375" y="2718"/>
                    <a:pt x="3193" y="104"/>
                    <a:pt x="1657" y="30"/>
                  </a:cubicBezTo>
                  <a:cubicBezTo>
                    <a:pt x="1211" y="9"/>
                    <a:pt x="885" y="1"/>
                    <a:pt x="646" y="1"/>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47">
              <a:extLst>
                <a:ext uri="{FF2B5EF4-FFF2-40B4-BE49-F238E27FC236}">
                  <a16:creationId xmlns="" xmlns:a16="http://schemas.microsoft.com/office/drawing/2014/main" id="{52B17A78-2485-1326-5CC9-4511BCA1645D}"/>
                </a:ext>
              </a:extLst>
            </p:cNvPr>
            <p:cNvSpPr/>
            <p:nvPr/>
          </p:nvSpPr>
          <p:spPr>
            <a:xfrm>
              <a:off x="9192448" y="1717082"/>
              <a:ext cx="547452" cy="292836"/>
            </a:xfrm>
            <a:custGeom>
              <a:avLst/>
              <a:gdLst/>
              <a:ahLst/>
              <a:cxnLst/>
              <a:rect l="l" t="t" r="r" b="b"/>
              <a:pathLst>
                <a:path w="5128" h="2743" extrusionOk="0">
                  <a:moveTo>
                    <a:pt x="619" y="1"/>
                  </a:moveTo>
                  <a:cubicBezTo>
                    <a:pt x="59" y="1"/>
                    <a:pt x="0" y="46"/>
                    <a:pt x="0" y="46"/>
                  </a:cubicBezTo>
                  <a:lnTo>
                    <a:pt x="0" y="2743"/>
                  </a:lnTo>
                  <a:lnTo>
                    <a:pt x="5127" y="2717"/>
                  </a:lnTo>
                  <a:cubicBezTo>
                    <a:pt x="5127" y="2717"/>
                    <a:pt x="3044" y="103"/>
                    <a:pt x="1581" y="29"/>
                  </a:cubicBezTo>
                  <a:cubicBezTo>
                    <a:pt x="1158" y="8"/>
                    <a:pt x="847" y="1"/>
                    <a:pt x="619" y="1"/>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47">
              <a:extLst>
                <a:ext uri="{FF2B5EF4-FFF2-40B4-BE49-F238E27FC236}">
                  <a16:creationId xmlns="" xmlns:a16="http://schemas.microsoft.com/office/drawing/2014/main" id="{DA17818C-5297-2F61-B7B6-22F17457059C}"/>
                </a:ext>
              </a:extLst>
            </p:cNvPr>
            <p:cNvSpPr/>
            <p:nvPr/>
          </p:nvSpPr>
          <p:spPr>
            <a:xfrm>
              <a:off x="8428918" y="2078349"/>
              <a:ext cx="9181" cy="133020"/>
            </a:xfrm>
            <a:custGeom>
              <a:avLst/>
              <a:gdLst/>
              <a:ahLst/>
              <a:cxnLst/>
              <a:rect l="l" t="t" r="r" b="b"/>
              <a:pathLst>
                <a:path w="86" h="1246" extrusionOk="0">
                  <a:moveTo>
                    <a:pt x="0" y="1"/>
                  </a:moveTo>
                  <a:lnTo>
                    <a:pt x="0" y="1246"/>
                  </a:lnTo>
                  <a:lnTo>
                    <a:pt x="85" y="124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47">
              <a:extLst>
                <a:ext uri="{FF2B5EF4-FFF2-40B4-BE49-F238E27FC236}">
                  <a16:creationId xmlns="" xmlns:a16="http://schemas.microsoft.com/office/drawing/2014/main" id="{868DE84E-E6BC-00FC-4568-60EB9DD2A6AA}"/>
                </a:ext>
              </a:extLst>
            </p:cNvPr>
            <p:cNvSpPr/>
            <p:nvPr/>
          </p:nvSpPr>
          <p:spPr>
            <a:xfrm>
              <a:off x="9593536" y="2052193"/>
              <a:ext cx="9074" cy="167289"/>
            </a:xfrm>
            <a:custGeom>
              <a:avLst/>
              <a:gdLst/>
              <a:ahLst/>
              <a:cxnLst/>
              <a:rect l="l" t="t" r="r" b="b"/>
              <a:pathLst>
                <a:path w="85" h="1567" extrusionOk="0">
                  <a:moveTo>
                    <a:pt x="1" y="1"/>
                  </a:moveTo>
                  <a:lnTo>
                    <a:pt x="1" y="1566"/>
                  </a:lnTo>
                  <a:lnTo>
                    <a:pt x="85" y="1566"/>
                  </a:lnTo>
                  <a:lnTo>
                    <a:pt x="85"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47">
              <a:extLst>
                <a:ext uri="{FF2B5EF4-FFF2-40B4-BE49-F238E27FC236}">
                  <a16:creationId xmlns="" xmlns:a16="http://schemas.microsoft.com/office/drawing/2014/main" id="{FD9CEED6-DD1F-0351-9A0D-CFC82EB5F28D}"/>
                </a:ext>
              </a:extLst>
            </p:cNvPr>
            <p:cNvSpPr/>
            <p:nvPr/>
          </p:nvSpPr>
          <p:spPr>
            <a:xfrm>
              <a:off x="10071916" y="2099914"/>
              <a:ext cx="489803" cy="18683"/>
            </a:xfrm>
            <a:custGeom>
              <a:avLst/>
              <a:gdLst/>
              <a:ahLst/>
              <a:cxnLst/>
              <a:rect l="l" t="t" r="r" b="b"/>
              <a:pathLst>
                <a:path w="4588" h="175" extrusionOk="0">
                  <a:moveTo>
                    <a:pt x="4586" y="1"/>
                  </a:moveTo>
                  <a:lnTo>
                    <a:pt x="1" y="90"/>
                  </a:lnTo>
                  <a:lnTo>
                    <a:pt x="2" y="175"/>
                  </a:lnTo>
                  <a:lnTo>
                    <a:pt x="4588" y="85"/>
                  </a:lnTo>
                  <a:lnTo>
                    <a:pt x="4586" y="1"/>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47">
              <a:extLst>
                <a:ext uri="{FF2B5EF4-FFF2-40B4-BE49-F238E27FC236}">
                  <a16:creationId xmlns="" xmlns:a16="http://schemas.microsoft.com/office/drawing/2014/main" id="{4EF1DD07-C431-05C5-FCA1-4E7BDE6AF624}"/>
                </a:ext>
              </a:extLst>
            </p:cNvPr>
            <p:cNvSpPr/>
            <p:nvPr/>
          </p:nvSpPr>
          <p:spPr>
            <a:xfrm>
              <a:off x="10042024" y="2134930"/>
              <a:ext cx="144229" cy="80388"/>
            </a:xfrm>
            <a:custGeom>
              <a:avLst/>
              <a:gdLst/>
              <a:ahLst/>
              <a:cxnLst/>
              <a:rect l="l" t="t" r="r" b="b"/>
              <a:pathLst>
                <a:path w="1351" h="753" extrusionOk="0">
                  <a:moveTo>
                    <a:pt x="11" y="0"/>
                  </a:moveTo>
                  <a:cubicBezTo>
                    <a:pt x="6" y="0"/>
                    <a:pt x="1" y="4"/>
                    <a:pt x="1" y="11"/>
                  </a:cubicBezTo>
                  <a:lnTo>
                    <a:pt x="1" y="742"/>
                  </a:lnTo>
                  <a:cubicBezTo>
                    <a:pt x="1" y="747"/>
                    <a:pt x="5" y="752"/>
                    <a:pt x="11" y="752"/>
                  </a:cubicBezTo>
                  <a:lnTo>
                    <a:pt x="1338" y="752"/>
                  </a:lnTo>
                  <a:cubicBezTo>
                    <a:pt x="1346" y="752"/>
                    <a:pt x="1351" y="747"/>
                    <a:pt x="1349" y="742"/>
                  </a:cubicBezTo>
                  <a:lnTo>
                    <a:pt x="1349" y="11"/>
                  </a:lnTo>
                  <a:cubicBezTo>
                    <a:pt x="1349" y="6"/>
                    <a:pt x="1346"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47">
              <a:extLst>
                <a:ext uri="{FF2B5EF4-FFF2-40B4-BE49-F238E27FC236}">
                  <a16:creationId xmlns="" xmlns:a16="http://schemas.microsoft.com/office/drawing/2014/main" id="{25A35E4B-E3BE-C38C-F9CD-7CDFA709CE38}"/>
                </a:ext>
              </a:extLst>
            </p:cNvPr>
            <p:cNvSpPr/>
            <p:nvPr/>
          </p:nvSpPr>
          <p:spPr>
            <a:xfrm>
              <a:off x="10485281" y="2134930"/>
              <a:ext cx="144123" cy="80388"/>
            </a:xfrm>
            <a:custGeom>
              <a:avLst/>
              <a:gdLst/>
              <a:ahLst/>
              <a:cxnLst/>
              <a:rect l="l" t="t" r="r" b="b"/>
              <a:pathLst>
                <a:path w="1350" h="753" extrusionOk="0">
                  <a:moveTo>
                    <a:pt x="11" y="0"/>
                  </a:moveTo>
                  <a:cubicBezTo>
                    <a:pt x="5" y="0"/>
                    <a:pt x="0" y="4"/>
                    <a:pt x="0" y="11"/>
                  </a:cubicBezTo>
                  <a:lnTo>
                    <a:pt x="0" y="742"/>
                  </a:lnTo>
                  <a:cubicBezTo>
                    <a:pt x="0" y="747"/>
                    <a:pt x="4" y="752"/>
                    <a:pt x="11" y="752"/>
                  </a:cubicBezTo>
                  <a:lnTo>
                    <a:pt x="1338" y="752"/>
                  </a:lnTo>
                  <a:cubicBezTo>
                    <a:pt x="1344" y="752"/>
                    <a:pt x="1349" y="747"/>
                    <a:pt x="1348" y="742"/>
                  </a:cubicBezTo>
                  <a:lnTo>
                    <a:pt x="1348" y="11"/>
                  </a:lnTo>
                  <a:cubicBezTo>
                    <a:pt x="1348" y="6"/>
                    <a:pt x="1344" y="0"/>
                    <a:pt x="1338"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47">
              <a:extLst>
                <a:ext uri="{FF2B5EF4-FFF2-40B4-BE49-F238E27FC236}">
                  <a16:creationId xmlns="" xmlns:a16="http://schemas.microsoft.com/office/drawing/2014/main" id="{5DD1BBC2-A41A-BC19-446E-E78C0A7CDD08}"/>
                </a:ext>
              </a:extLst>
            </p:cNvPr>
            <p:cNvSpPr/>
            <p:nvPr/>
          </p:nvSpPr>
          <p:spPr>
            <a:xfrm>
              <a:off x="9616809" y="1716975"/>
              <a:ext cx="632325" cy="312372"/>
            </a:xfrm>
            <a:custGeom>
              <a:avLst/>
              <a:gdLst/>
              <a:ahLst/>
              <a:cxnLst/>
              <a:rect l="l" t="t" r="r" b="b"/>
              <a:pathLst>
                <a:path w="5923" h="2926" extrusionOk="0">
                  <a:moveTo>
                    <a:pt x="0" y="0"/>
                  </a:moveTo>
                  <a:cubicBezTo>
                    <a:pt x="122" y="95"/>
                    <a:pt x="1632" y="1238"/>
                    <a:pt x="2688" y="2925"/>
                  </a:cubicBezTo>
                  <a:lnTo>
                    <a:pt x="5923" y="2812"/>
                  </a:lnTo>
                  <a:cubicBezTo>
                    <a:pt x="5923" y="2812"/>
                    <a:pt x="4527" y="780"/>
                    <a:pt x="3004" y="42"/>
                  </a:cubicBezTo>
                  <a:lnTo>
                    <a:pt x="0"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47">
              <a:extLst>
                <a:ext uri="{FF2B5EF4-FFF2-40B4-BE49-F238E27FC236}">
                  <a16:creationId xmlns="" xmlns:a16="http://schemas.microsoft.com/office/drawing/2014/main" id="{ABA8C051-3EC1-A948-E0F5-25CAD41A0174}"/>
                </a:ext>
              </a:extLst>
            </p:cNvPr>
            <p:cNvSpPr/>
            <p:nvPr/>
          </p:nvSpPr>
          <p:spPr>
            <a:xfrm>
              <a:off x="9616916" y="1716975"/>
              <a:ext cx="609585" cy="312372"/>
            </a:xfrm>
            <a:custGeom>
              <a:avLst/>
              <a:gdLst/>
              <a:ahLst/>
              <a:cxnLst/>
              <a:rect l="l" t="t" r="r" b="b"/>
              <a:pathLst>
                <a:path w="5710" h="2926" extrusionOk="0">
                  <a:moveTo>
                    <a:pt x="0" y="0"/>
                  </a:moveTo>
                  <a:lnTo>
                    <a:pt x="0" y="0"/>
                  </a:lnTo>
                  <a:cubicBezTo>
                    <a:pt x="121" y="95"/>
                    <a:pt x="1631" y="1238"/>
                    <a:pt x="2687" y="2925"/>
                  </a:cubicBezTo>
                  <a:lnTo>
                    <a:pt x="5709" y="2820"/>
                  </a:lnTo>
                  <a:cubicBezTo>
                    <a:pt x="5709" y="2820"/>
                    <a:pt x="4330" y="778"/>
                    <a:pt x="2809" y="39"/>
                  </a:cubicBezTo>
                  <a:lnTo>
                    <a:pt x="0"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47">
              <a:extLst>
                <a:ext uri="{FF2B5EF4-FFF2-40B4-BE49-F238E27FC236}">
                  <a16:creationId xmlns="" xmlns:a16="http://schemas.microsoft.com/office/drawing/2014/main" id="{D375A566-39FD-C1D0-2917-B97ED9A23C4B}"/>
                </a:ext>
              </a:extLst>
            </p:cNvPr>
            <p:cNvSpPr/>
            <p:nvPr/>
          </p:nvSpPr>
          <p:spPr>
            <a:xfrm>
              <a:off x="9979571" y="1746867"/>
              <a:ext cx="570405" cy="308849"/>
            </a:xfrm>
            <a:custGeom>
              <a:avLst/>
              <a:gdLst/>
              <a:ahLst/>
              <a:cxnLst/>
              <a:rect l="l" t="t" r="r" b="b"/>
              <a:pathLst>
                <a:path w="5343" h="2893" extrusionOk="0">
                  <a:moveTo>
                    <a:pt x="5343" y="0"/>
                  </a:moveTo>
                  <a:lnTo>
                    <a:pt x="868" y="43"/>
                  </a:lnTo>
                  <a:lnTo>
                    <a:pt x="0" y="2893"/>
                  </a:lnTo>
                  <a:lnTo>
                    <a:pt x="4681" y="2854"/>
                  </a:lnTo>
                  <a:lnTo>
                    <a:pt x="534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707707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369030-4821-AA91-EC98-57CFC264480E}"/>
              </a:ext>
            </a:extLst>
          </p:cNvPr>
          <p:cNvSpPr>
            <a:spLocks noGrp="1"/>
          </p:cNvSpPr>
          <p:nvPr>
            <p:ph type="title"/>
          </p:nvPr>
        </p:nvSpPr>
        <p:spPr>
          <a:xfrm>
            <a:off x="407987" y="425700"/>
            <a:ext cx="7287300" cy="634500"/>
          </a:xfrm>
        </p:spPr>
        <p:txBody>
          <a:bodyPr/>
          <a:lstStyle/>
          <a:p>
            <a:r>
              <a:rPr lang="en-GB" b="1" dirty="0"/>
              <a:t>System Architecture</a:t>
            </a:r>
          </a:p>
        </p:txBody>
      </p:sp>
      <p:sp>
        <p:nvSpPr>
          <p:cNvPr id="3" name="TextBox 2">
            <a:extLst>
              <a:ext uri="{FF2B5EF4-FFF2-40B4-BE49-F238E27FC236}">
                <a16:creationId xmlns="" xmlns:a16="http://schemas.microsoft.com/office/drawing/2014/main" id="{A3E0952A-4815-65C0-3972-9CD0793C87EB}"/>
              </a:ext>
            </a:extLst>
          </p:cNvPr>
          <p:cNvSpPr txBox="1"/>
          <p:nvPr/>
        </p:nvSpPr>
        <p:spPr>
          <a:xfrm>
            <a:off x="550069" y="1285875"/>
            <a:ext cx="3807619" cy="2246769"/>
          </a:xfrm>
          <a:prstGeom prst="rect">
            <a:avLst/>
          </a:prstGeom>
          <a:noFill/>
        </p:spPr>
        <p:txBody>
          <a:bodyPr wrap="square" rtlCol="0">
            <a:spAutoFit/>
          </a:bodyPr>
          <a:lstStyle/>
          <a:p>
            <a:pPr algn="just"/>
            <a:r>
              <a:rPr lang="en-GB" dirty="0">
                <a:solidFill>
                  <a:schemeClr val="bg1"/>
                </a:solidFill>
                <a:latin typeface="Albert Sans" panose="020B0604020202020204" charset="0"/>
              </a:rPr>
              <a:t>System architecture means the conceptual model that defines the structure, behaviour and more views of a system. And our system architecture here defines how the user interact with the application through GPS. We use map service provider to build the map in our application, we use Google Maps API key to track the location and firebase to support our platform and store user’s information. </a:t>
            </a:r>
          </a:p>
        </p:txBody>
      </p:sp>
      <p:pic>
        <p:nvPicPr>
          <p:cNvPr id="5" name="Picture 4">
            <a:extLst>
              <a:ext uri="{FF2B5EF4-FFF2-40B4-BE49-F238E27FC236}">
                <a16:creationId xmlns="" xmlns:a16="http://schemas.microsoft.com/office/drawing/2014/main" id="{58DDDE2C-AA2A-7F13-67ED-B3E9B823DDFB}"/>
              </a:ext>
            </a:extLst>
          </p:cNvPr>
          <p:cNvPicPr>
            <a:picLocks noChangeAspect="1"/>
          </p:cNvPicPr>
          <p:nvPr/>
        </p:nvPicPr>
        <p:blipFill>
          <a:blip r:embed="rId2"/>
          <a:stretch>
            <a:fillRect/>
          </a:stretch>
        </p:blipFill>
        <p:spPr>
          <a:xfrm>
            <a:off x="4572000" y="1406631"/>
            <a:ext cx="3791479" cy="1733792"/>
          </a:xfrm>
          <a:prstGeom prst="rect">
            <a:avLst/>
          </a:prstGeom>
        </p:spPr>
      </p:pic>
    </p:spTree>
    <p:extLst>
      <p:ext uri="{BB962C8B-B14F-4D97-AF65-F5344CB8AC3E}">
        <p14:creationId xmlns:p14="http://schemas.microsoft.com/office/powerpoint/2010/main" val="1449845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943079" y="1948894"/>
            <a:ext cx="5505300" cy="792000"/>
          </a:xfrm>
          <a:prstGeom prst="rect">
            <a:avLst/>
          </a:prstGeom>
        </p:spPr>
        <p:txBody>
          <a:bodyPr spcFirstLastPara="1" wrap="square" lIns="91425" tIns="91425" rIns="91425" bIns="91425" anchor="t" anchorCtr="0">
            <a:noAutofit/>
          </a:bodyPr>
          <a:lstStyle/>
          <a:p>
            <a:r>
              <a:rPr lang="en-GB" sz="4000" b="1" dirty="0"/>
              <a:t>SW/HW tools</a:t>
            </a:r>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9054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5F2634-9EE7-6591-208F-249992C61C15}"/>
              </a:ext>
            </a:extLst>
          </p:cNvPr>
          <p:cNvSpPr>
            <a:spLocks noGrp="1"/>
          </p:cNvSpPr>
          <p:nvPr>
            <p:ph type="title"/>
          </p:nvPr>
        </p:nvSpPr>
        <p:spPr>
          <a:xfrm>
            <a:off x="579437" y="389981"/>
            <a:ext cx="7287300" cy="634500"/>
          </a:xfrm>
        </p:spPr>
        <p:txBody>
          <a:bodyPr/>
          <a:lstStyle/>
          <a:p>
            <a:r>
              <a:rPr lang="en-GB" b="1" dirty="0"/>
              <a:t>SW/HW tools</a:t>
            </a:r>
            <a:br>
              <a:rPr lang="en-GB" b="1" dirty="0"/>
            </a:br>
            <a:endParaRPr lang="en-GB" dirty="0"/>
          </a:p>
        </p:txBody>
      </p:sp>
      <p:sp>
        <p:nvSpPr>
          <p:cNvPr id="3" name="Google Shape;543;p36">
            <a:extLst>
              <a:ext uri="{FF2B5EF4-FFF2-40B4-BE49-F238E27FC236}">
                <a16:creationId xmlns="" xmlns:a16="http://schemas.microsoft.com/office/drawing/2014/main" id="{E60FB463-2F9D-FDCA-3F5D-253F8D2B3ABD}"/>
              </a:ext>
            </a:extLst>
          </p:cNvPr>
          <p:cNvSpPr/>
          <p:nvPr/>
        </p:nvSpPr>
        <p:spPr>
          <a:xfrm>
            <a:off x="5366625" y="2890925"/>
            <a:ext cx="3120600" cy="18375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546;p36">
            <a:extLst>
              <a:ext uri="{FF2B5EF4-FFF2-40B4-BE49-F238E27FC236}">
                <a16:creationId xmlns="" xmlns:a16="http://schemas.microsoft.com/office/drawing/2014/main" id="{CA85C865-FB6C-8CC2-0ED7-5E3F3EC158D9}"/>
              </a:ext>
            </a:extLst>
          </p:cNvPr>
          <p:cNvGrpSpPr/>
          <p:nvPr/>
        </p:nvGrpSpPr>
        <p:grpSpPr>
          <a:xfrm>
            <a:off x="5939716" y="3085266"/>
            <a:ext cx="1974418" cy="1448817"/>
            <a:chOff x="5682445" y="2956300"/>
            <a:chExt cx="1974418" cy="1448817"/>
          </a:xfrm>
        </p:grpSpPr>
        <p:sp>
          <p:nvSpPr>
            <p:cNvPr id="5" name="Google Shape;547;p36">
              <a:extLst>
                <a:ext uri="{FF2B5EF4-FFF2-40B4-BE49-F238E27FC236}">
                  <a16:creationId xmlns="" xmlns:a16="http://schemas.microsoft.com/office/drawing/2014/main" id="{CC263D9E-1923-984E-53A9-7F3471C9BB7A}"/>
                </a:ext>
              </a:extLst>
            </p:cNvPr>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8;p36">
              <a:extLst>
                <a:ext uri="{FF2B5EF4-FFF2-40B4-BE49-F238E27FC236}">
                  <a16:creationId xmlns="" xmlns:a16="http://schemas.microsoft.com/office/drawing/2014/main" id="{281A234A-1F29-28B3-CE05-7B3B77805BA6}"/>
                </a:ext>
              </a:extLst>
            </p:cNvPr>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9;p36">
              <a:extLst>
                <a:ext uri="{FF2B5EF4-FFF2-40B4-BE49-F238E27FC236}">
                  <a16:creationId xmlns="" xmlns:a16="http://schemas.microsoft.com/office/drawing/2014/main" id="{65B42B97-49C3-943D-011E-CB7444F5A14A}"/>
                </a:ext>
              </a:extLst>
            </p:cNvPr>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0;p36">
              <a:extLst>
                <a:ext uri="{FF2B5EF4-FFF2-40B4-BE49-F238E27FC236}">
                  <a16:creationId xmlns="" xmlns:a16="http://schemas.microsoft.com/office/drawing/2014/main" id="{E4ECBAC4-7471-CCCC-EE13-D91E88BA9224}"/>
                </a:ext>
              </a:extLst>
            </p:cNvPr>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1;p36">
              <a:extLst>
                <a:ext uri="{FF2B5EF4-FFF2-40B4-BE49-F238E27FC236}">
                  <a16:creationId xmlns="" xmlns:a16="http://schemas.microsoft.com/office/drawing/2014/main" id="{78E0CB90-8F41-FE3E-0F34-F6115C0FD969}"/>
                </a:ext>
              </a:extLst>
            </p:cNvPr>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2;p36">
              <a:extLst>
                <a:ext uri="{FF2B5EF4-FFF2-40B4-BE49-F238E27FC236}">
                  <a16:creationId xmlns="" xmlns:a16="http://schemas.microsoft.com/office/drawing/2014/main" id="{906DD514-8F89-512F-D27A-2D2CE75F95F6}"/>
                </a:ext>
              </a:extLst>
            </p:cNvPr>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3;p36">
              <a:extLst>
                <a:ext uri="{FF2B5EF4-FFF2-40B4-BE49-F238E27FC236}">
                  <a16:creationId xmlns="" xmlns:a16="http://schemas.microsoft.com/office/drawing/2014/main" id="{20B3B4C0-6E85-6FC3-E1D2-73326E4A58B6}"/>
                </a:ext>
              </a:extLst>
            </p:cNvPr>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4;p36">
              <a:extLst>
                <a:ext uri="{FF2B5EF4-FFF2-40B4-BE49-F238E27FC236}">
                  <a16:creationId xmlns="" xmlns:a16="http://schemas.microsoft.com/office/drawing/2014/main" id="{726813F1-1387-774D-CC45-F087954FF71C}"/>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5;p36">
              <a:extLst>
                <a:ext uri="{FF2B5EF4-FFF2-40B4-BE49-F238E27FC236}">
                  <a16:creationId xmlns="" xmlns:a16="http://schemas.microsoft.com/office/drawing/2014/main" id="{A29407BD-61CD-9296-2915-E3F314FEB50D}"/>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6;p36">
              <a:extLst>
                <a:ext uri="{FF2B5EF4-FFF2-40B4-BE49-F238E27FC236}">
                  <a16:creationId xmlns="" xmlns:a16="http://schemas.microsoft.com/office/drawing/2014/main" id="{93B671B7-5D6B-1B4E-4588-842332445939}"/>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7;p36">
              <a:extLst>
                <a:ext uri="{FF2B5EF4-FFF2-40B4-BE49-F238E27FC236}">
                  <a16:creationId xmlns="" xmlns:a16="http://schemas.microsoft.com/office/drawing/2014/main" id="{6633E5AA-9F32-E63E-FBF7-54152F1E7A04}"/>
                </a:ext>
              </a:extLst>
            </p:cNvPr>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8;p36">
              <a:extLst>
                <a:ext uri="{FF2B5EF4-FFF2-40B4-BE49-F238E27FC236}">
                  <a16:creationId xmlns="" xmlns:a16="http://schemas.microsoft.com/office/drawing/2014/main" id="{74CFF3DA-5AFD-299B-4EA0-1D4994E2E1B3}"/>
                </a:ext>
              </a:extLst>
            </p:cNvPr>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9;p36">
              <a:extLst>
                <a:ext uri="{FF2B5EF4-FFF2-40B4-BE49-F238E27FC236}">
                  <a16:creationId xmlns="" xmlns:a16="http://schemas.microsoft.com/office/drawing/2014/main" id="{253E5E89-C8DE-1A75-AE31-655B6F8B5AF3}"/>
                </a:ext>
              </a:extLst>
            </p:cNvPr>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0;p36">
              <a:extLst>
                <a:ext uri="{FF2B5EF4-FFF2-40B4-BE49-F238E27FC236}">
                  <a16:creationId xmlns="" xmlns:a16="http://schemas.microsoft.com/office/drawing/2014/main" id="{3C372D1F-61A9-2C3C-E89D-4900B1725182}"/>
                </a:ext>
              </a:extLst>
            </p:cNvPr>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1;p36">
              <a:extLst>
                <a:ext uri="{FF2B5EF4-FFF2-40B4-BE49-F238E27FC236}">
                  <a16:creationId xmlns="" xmlns:a16="http://schemas.microsoft.com/office/drawing/2014/main" id="{EAF99DF4-8489-0DD0-2D8F-B94468BD29D0}"/>
                </a:ext>
              </a:extLst>
            </p:cNvPr>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2;p36">
              <a:extLst>
                <a:ext uri="{FF2B5EF4-FFF2-40B4-BE49-F238E27FC236}">
                  <a16:creationId xmlns="" xmlns:a16="http://schemas.microsoft.com/office/drawing/2014/main" id="{B092FB03-0F12-D47A-A004-D02D39BA08DB}"/>
                </a:ext>
              </a:extLst>
            </p:cNvPr>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3;p36">
              <a:extLst>
                <a:ext uri="{FF2B5EF4-FFF2-40B4-BE49-F238E27FC236}">
                  <a16:creationId xmlns="" xmlns:a16="http://schemas.microsoft.com/office/drawing/2014/main" id="{8CF5D3FF-2E57-3CBB-F674-76B5CC83E7E5}"/>
                </a:ext>
              </a:extLst>
            </p:cNvPr>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4;p36">
              <a:extLst>
                <a:ext uri="{FF2B5EF4-FFF2-40B4-BE49-F238E27FC236}">
                  <a16:creationId xmlns="" xmlns:a16="http://schemas.microsoft.com/office/drawing/2014/main" id="{156DB10B-AF8E-0FA3-4F4D-869B5C02794A}"/>
                </a:ext>
              </a:extLst>
            </p:cNvPr>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5;p36">
              <a:extLst>
                <a:ext uri="{FF2B5EF4-FFF2-40B4-BE49-F238E27FC236}">
                  <a16:creationId xmlns="" xmlns:a16="http://schemas.microsoft.com/office/drawing/2014/main" id="{777E9E7F-7633-F179-5D23-D994D74BE667}"/>
                </a:ext>
              </a:extLst>
            </p:cNvPr>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6;p36">
              <a:extLst>
                <a:ext uri="{FF2B5EF4-FFF2-40B4-BE49-F238E27FC236}">
                  <a16:creationId xmlns="" xmlns:a16="http://schemas.microsoft.com/office/drawing/2014/main" id="{2AED4A25-C9E9-4639-7C61-16003B0BAB5E}"/>
                </a:ext>
              </a:extLst>
            </p:cNvPr>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7;p36">
              <a:extLst>
                <a:ext uri="{FF2B5EF4-FFF2-40B4-BE49-F238E27FC236}">
                  <a16:creationId xmlns="" xmlns:a16="http://schemas.microsoft.com/office/drawing/2014/main" id="{CF1AF5FE-A547-8135-91FA-8CFDA059B689}"/>
                </a:ext>
              </a:extLst>
            </p:cNvPr>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8;p36">
              <a:extLst>
                <a:ext uri="{FF2B5EF4-FFF2-40B4-BE49-F238E27FC236}">
                  <a16:creationId xmlns="" xmlns:a16="http://schemas.microsoft.com/office/drawing/2014/main" id="{9ED6297D-CBDF-7362-662A-ED4097346EC6}"/>
                </a:ext>
              </a:extLst>
            </p:cNvPr>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9;p36">
              <a:extLst>
                <a:ext uri="{FF2B5EF4-FFF2-40B4-BE49-F238E27FC236}">
                  <a16:creationId xmlns="" xmlns:a16="http://schemas.microsoft.com/office/drawing/2014/main" id="{C2848562-67A6-627C-5DE6-B1A12CAB0B37}"/>
                </a:ext>
              </a:extLst>
            </p:cNvPr>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0;p36">
              <a:extLst>
                <a:ext uri="{FF2B5EF4-FFF2-40B4-BE49-F238E27FC236}">
                  <a16:creationId xmlns="" xmlns:a16="http://schemas.microsoft.com/office/drawing/2014/main" id="{7C7621F2-50B3-D527-5CF0-F190132B9310}"/>
                </a:ext>
              </a:extLst>
            </p:cNvPr>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71;p36">
              <a:extLst>
                <a:ext uri="{FF2B5EF4-FFF2-40B4-BE49-F238E27FC236}">
                  <a16:creationId xmlns="" xmlns:a16="http://schemas.microsoft.com/office/drawing/2014/main" id="{6E09BED1-21C1-1169-874F-0C092AF493F1}"/>
                </a:ext>
              </a:extLst>
            </p:cNvPr>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72;p36">
              <a:extLst>
                <a:ext uri="{FF2B5EF4-FFF2-40B4-BE49-F238E27FC236}">
                  <a16:creationId xmlns="" xmlns:a16="http://schemas.microsoft.com/office/drawing/2014/main" id="{A81A0E9F-44B5-512B-77A8-9338B7B413E3}"/>
                </a:ext>
              </a:extLst>
            </p:cNvPr>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73;p36">
              <a:extLst>
                <a:ext uri="{FF2B5EF4-FFF2-40B4-BE49-F238E27FC236}">
                  <a16:creationId xmlns="" xmlns:a16="http://schemas.microsoft.com/office/drawing/2014/main" id="{7C91A705-16FD-AFF2-C888-027D213B3841}"/>
                </a:ext>
              </a:extLst>
            </p:cNvPr>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4;p36">
              <a:extLst>
                <a:ext uri="{FF2B5EF4-FFF2-40B4-BE49-F238E27FC236}">
                  <a16:creationId xmlns="" xmlns:a16="http://schemas.microsoft.com/office/drawing/2014/main" id="{955BDB43-FB3D-48AE-420D-4C87E0A06807}"/>
                </a:ext>
              </a:extLst>
            </p:cNvPr>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5;p36">
              <a:extLst>
                <a:ext uri="{FF2B5EF4-FFF2-40B4-BE49-F238E27FC236}">
                  <a16:creationId xmlns="" xmlns:a16="http://schemas.microsoft.com/office/drawing/2014/main" id="{EC5D7F04-38E4-F008-B39D-3E4DF0C408AC}"/>
                </a:ext>
              </a:extLst>
            </p:cNvPr>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6;p36">
              <a:extLst>
                <a:ext uri="{FF2B5EF4-FFF2-40B4-BE49-F238E27FC236}">
                  <a16:creationId xmlns="" xmlns:a16="http://schemas.microsoft.com/office/drawing/2014/main" id="{366FCEB0-AC76-742A-91FF-CCD2159E6B87}"/>
                </a:ext>
              </a:extLst>
            </p:cNvPr>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7;p36">
              <a:extLst>
                <a:ext uri="{FF2B5EF4-FFF2-40B4-BE49-F238E27FC236}">
                  <a16:creationId xmlns="" xmlns:a16="http://schemas.microsoft.com/office/drawing/2014/main" id="{DDF25EBC-4CB1-D0D6-FA22-F901E9D3579D}"/>
                </a:ext>
              </a:extLst>
            </p:cNvPr>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78;p36">
              <a:extLst>
                <a:ext uri="{FF2B5EF4-FFF2-40B4-BE49-F238E27FC236}">
                  <a16:creationId xmlns="" xmlns:a16="http://schemas.microsoft.com/office/drawing/2014/main" id="{2B9AF449-216A-2AF3-DD49-6D9730FD4B6A}"/>
                </a:ext>
              </a:extLst>
            </p:cNvPr>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79;p36">
              <a:extLst>
                <a:ext uri="{FF2B5EF4-FFF2-40B4-BE49-F238E27FC236}">
                  <a16:creationId xmlns="" xmlns:a16="http://schemas.microsoft.com/office/drawing/2014/main" id="{5EA9CB39-9719-1075-F26D-5CE16A93B0F8}"/>
                </a:ext>
              </a:extLst>
            </p:cNvPr>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0;p36">
              <a:extLst>
                <a:ext uri="{FF2B5EF4-FFF2-40B4-BE49-F238E27FC236}">
                  <a16:creationId xmlns="" xmlns:a16="http://schemas.microsoft.com/office/drawing/2014/main" id="{E3E2BF88-E3CD-2443-48A5-A95376FF8FB6}"/>
                </a:ext>
              </a:extLst>
            </p:cNvPr>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1;p36">
              <a:extLst>
                <a:ext uri="{FF2B5EF4-FFF2-40B4-BE49-F238E27FC236}">
                  <a16:creationId xmlns="" xmlns:a16="http://schemas.microsoft.com/office/drawing/2014/main" id="{511FF54F-ED58-92AB-38D6-8A69E224648C}"/>
                </a:ext>
              </a:extLst>
            </p:cNvPr>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2;p36">
              <a:extLst>
                <a:ext uri="{FF2B5EF4-FFF2-40B4-BE49-F238E27FC236}">
                  <a16:creationId xmlns="" xmlns:a16="http://schemas.microsoft.com/office/drawing/2014/main" id="{DB55FD60-5C09-6363-073A-63B7B00F99A2}"/>
                </a:ext>
              </a:extLst>
            </p:cNvPr>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83;p36">
              <a:extLst>
                <a:ext uri="{FF2B5EF4-FFF2-40B4-BE49-F238E27FC236}">
                  <a16:creationId xmlns="" xmlns:a16="http://schemas.microsoft.com/office/drawing/2014/main" id="{FA97E393-912E-86FF-6A71-E8BCAC08F209}"/>
                </a:ext>
              </a:extLst>
            </p:cNvPr>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4;p36">
              <a:extLst>
                <a:ext uri="{FF2B5EF4-FFF2-40B4-BE49-F238E27FC236}">
                  <a16:creationId xmlns="" xmlns:a16="http://schemas.microsoft.com/office/drawing/2014/main" id="{3D1A1A8F-A503-3421-D000-1CA966297EA7}"/>
                </a:ext>
              </a:extLst>
            </p:cNvPr>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85;p36">
              <a:extLst>
                <a:ext uri="{FF2B5EF4-FFF2-40B4-BE49-F238E27FC236}">
                  <a16:creationId xmlns="" xmlns:a16="http://schemas.microsoft.com/office/drawing/2014/main" id="{62E19D7A-99D6-35E2-B07D-BF946CC7C942}"/>
                </a:ext>
              </a:extLst>
            </p:cNvPr>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86;p36">
              <a:extLst>
                <a:ext uri="{FF2B5EF4-FFF2-40B4-BE49-F238E27FC236}">
                  <a16:creationId xmlns="" xmlns:a16="http://schemas.microsoft.com/office/drawing/2014/main" id="{43867CD1-34E9-3EF4-713A-A27847CCEEFA}"/>
                </a:ext>
              </a:extLst>
            </p:cNvPr>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7;p36">
              <a:extLst>
                <a:ext uri="{FF2B5EF4-FFF2-40B4-BE49-F238E27FC236}">
                  <a16:creationId xmlns="" xmlns:a16="http://schemas.microsoft.com/office/drawing/2014/main" id="{E1446BDC-6A51-D1C2-BE40-ABB20C0DB0E7}"/>
                </a:ext>
              </a:extLst>
            </p:cNvPr>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8;p36">
              <a:extLst>
                <a:ext uri="{FF2B5EF4-FFF2-40B4-BE49-F238E27FC236}">
                  <a16:creationId xmlns="" xmlns:a16="http://schemas.microsoft.com/office/drawing/2014/main" id="{65123729-F867-A741-C9B5-0E71211C97FC}"/>
                </a:ext>
              </a:extLst>
            </p:cNvPr>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89;p36">
              <a:extLst>
                <a:ext uri="{FF2B5EF4-FFF2-40B4-BE49-F238E27FC236}">
                  <a16:creationId xmlns="" xmlns:a16="http://schemas.microsoft.com/office/drawing/2014/main" id="{4A707536-43D4-7032-A338-7C530D802D54}"/>
                </a:ext>
              </a:extLst>
            </p:cNvPr>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0;p36">
              <a:extLst>
                <a:ext uri="{FF2B5EF4-FFF2-40B4-BE49-F238E27FC236}">
                  <a16:creationId xmlns="" xmlns:a16="http://schemas.microsoft.com/office/drawing/2014/main" id="{498EBD89-E9CC-00C0-F225-79DD2EC53487}"/>
                </a:ext>
              </a:extLst>
            </p:cNvPr>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1;p36">
              <a:extLst>
                <a:ext uri="{FF2B5EF4-FFF2-40B4-BE49-F238E27FC236}">
                  <a16:creationId xmlns="" xmlns:a16="http://schemas.microsoft.com/office/drawing/2014/main" id="{E68AF8F7-D06A-5ACD-866C-EBED796B778A}"/>
                </a:ext>
              </a:extLst>
            </p:cNvPr>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2;p36">
              <a:extLst>
                <a:ext uri="{FF2B5EF4-FFF2-40B4-BE49-F238E27FC236}">
                  <a16:creationId xmlns="" xmlns:a16="http://schemas.microsoft.com/office/drawing/2014/main" id="{9CBF94EC-CB1A-376D-322F-D8F707E22160}"/>
                </a:ext>
              </a:extLst>
            </p:cNvPr>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3;p36">
              <a:extLst>
                <a:ext uri="{FF2B5EF4-FFF2-40B4-BE49-F238E27FC236}">
                  <a16:creationId xmlns="" xmlns:a16="http://schemas.microsoft.com/office/drawing/2014/main" id="{393F00A4-0196-AD32-1DA4-BF1DD30F3C8E}"/>
                </a:ext>
              </a:extLst>
            </p:cNvPr>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4;p36">
              <a:extLst>
                <a:ext uri="{FF2B5EF4-FFF2-40B4-BE49-F238E27FC236}">
                  <a16:creationId xmlns="" xmlns:a16="http://schemas.microsoft.com/office/drawing/2014/main" id="{523A1E8A-95DB-69FD-E8A5-1A91003861A9}"/>
                </a:ext>
              </a:extLst>
            </p:cNvPr>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5;p36">
              <a:extLst>
                <a:ext uri="{FF2B5EF4-FFF2-40B4-BE49-F238E27FC236}">
                  <a16:creationId xmlns="" xmlns:a16="http://schemas.microsoft.com/office/drawing/2014/main" id="{8EB04EC0-A732-7ED2-495B-1C722FA3B879}"/>
                </a:ext>
              </a:extLst>
            </p:cNvPr>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6;p36">
              <a:extLst>
                <a:ext uri="{FF2B5EF4-FFF2-40B4-BE49-F238E27FC236}">
                  <a16:creationId xmlns="" xmlns:a16="http://schemas.microsoft.com/office/drawing/2014/main" id="{07972653-505C-5693-252D-D7678B06D66A}"/>
                </a:ext>
              </a:extLst>
            </p:cNvPr>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7;p36">
              <a:extLst>
                <a:ext uri="{FF2B5EF4-FFF2-40B4-BE49-F238E27FC236}">
                  <a16:creationId xmlns="" xmlns:a16="http://schemas.microsoft.com/office/drawing/2014/main" id="{742FCD1E-FF91-26F1-42F2-2D3BB7617EE2}"/>
                </a:ext>
              </a:extLst>
            </p:cNvPr>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98;p36">
              <a:extLst>
                <a:ext uri="{FF2B5EF4-FFF2-40B4-BE49-F238E27FC236}">
                  <a16:creationId xmlns="" xmlns:a16="http://schemas.microsoft.com/office/drawing/2014/main" id="{EB029621-8824-408F-0D56-3E3AFD8BD93E}"/>
                </a:ext>
              </a:extLst>
            </p:cNvPr>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99;p36">
              <a:extLst>
                <a:ext uri="{FF2B5EF4-FFF2-40B4-BE49-F238E27FC236}">
                  <a16:creationId xmlns="" xmlns:a16="http://schemas.microsoft.com/office/drawing/2014/main" id="{F8F4A7E0-F3D8-0939-87B1-9DCA934FBFE4}"/>
                </a:ext>
              </a:extLst>
            </p:cNvPr>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0;p36">
              <a:extLst>
                <a:ext uri="{FF2B5EF4-FFF2-40B4-BE49-F238E27FC236}">
                  <a16:creationId xmlns="" xmlns:a16="http://schemas.microsoft.com/office/drawing/2014/main" id="{A0A0D163-8EA8-BA05-5C90-24D9F805387E}"/>
                </a:ext>
              </a:extLst>
            </p:cNvPr>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1;p36">
              <a:extLst>
                <a:ext uri="{FF2B5EF4-FFF2-40B4-BE49-F238E27FC236}">
                  <a16:creationId xmlns="" xmlns:a16="http://schemas.microsoft.com/office/drawing/2014/main" id="{DE533DE7-DF7F-B5D0-EC58-1D8A0B18360C}"/>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2;p36">
              <a:extLst>
                <a:ext uri="{FF2B5EF4-FFF2-40B4-BE49-F238E27FC236}">
                  <a16:creationId xmlns="" xmlns:a16="http://schemas.microsoft.com/office/drawing/2014/main" id="{B049A465-A7C0-9CB6-4EFF-70133EA6B43A}"/>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3;p36">
              <a:extLst>
                <a:ext uri="{FF2B5EF4-FFF2-40B4-BE49-F238E27FC236}">
                  <a16:creationId xmlns="" xmlns:a16="http://schemas.microsoft.com/office/drawing/2014/main" id="{E3C4E731-3B7A-A29C-CAD9-BE1EA39749E5}"/>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TextBox 62">
            <a:extLst>
              <a:ext uri="{FF2B5EF4-FFF2-40B4-BE49-F238E27FC236}">
                <a16:creationId xmlns="" xmlns:a16="http://schemas.microsoft.com/office/drawing/2014/main" id="{E1A44886-39B9-2728-0CE3-5B2AE4AC8A85}"/>
              </a:ext>
            </a:extLst>
          </p:cNvPr>
          <p:cNvSpPr txBox="1"/>
          <p:nvPr/>
        </p:nvSpPr>
        <p:spPr>
          <a:xfrm>
            <a:off x="471488" y="1165901"/>
            <a:ext cx="5307806" cy="1600438"/>
          </a:xfrm>
          <a:prstGeom prst="rect">
            <a:avLst/>
          </a:prstGeom>
          <a:noFill/>
        </p:spPr>
        <p:txBody>
          <a:bodyPr wrap="square" rtlCol="0">
            <a:spAutoFit/>
          </a:bodyPr>
          <a:lstStyle/>
          <a:p>
            <a:r>
              <a:rPr lang="en-GB" b="1" dirty="0">
                <a:solidFill>
                  <a:schemeClr val="bg1"/>
                </a:solidFill>
                <a:latin typeface="Albert Sans" panose="020B0604020202020204" charset="0"/>
                <a:cs typeface="Aldhabi" panose="01000000000000000000" pitchFamily="2" charset="-78"/>
              </a:rPr>
              <a:t>Software Tools: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Operating system: </a:t>
            </a:r>
          </a:p>
          <a:p>
            <a:r>
              <a:rPr lang="en-GB" dirty="0">
                <a:solidFill>
                  <a:schemeClr val="bg1"/>
                </a:solidFill>
                <a:latin typeface="Albert Sans" panose="020B0604020202020204" charset="0"/>
                <a:cs typeface="Aldhabi" panose="01000000000000000000" pitchFamily="2" charset="-78"/>
              </a:rPr>
              <a:t>                  Windows, Unix, Linux, IOS and Android.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Coding language:</a:t>
            </a:r>
          </a:p>
          <a:p>
            <a:r>
              <a:rPr lang="en-GB" dirty="0">
                <a:solidFill>
                  <a:schemeClr val="bg1"/>
                </a:solidFill>
                <a:latin typeface="Albert Sans" panose="020B0604020202020204" charset="0"/>
                <a:cs typeface="Aldhabi" panose="01000000000000000000" pitchFamily="2" charset="-78"/>
              </a:rPr>
              <a:t>                             Flutter, Dart. </a:t>
            </a:r>
          </a:p>
          <a:p>
            <a:pPr marL="285750" indent="-285750">
              <a:buFont typeface="Arial" panose="020B0604020202020204" pitchFamily="34" charset="0"/>
              <a:buChar char="•"/>
            </a:pPr>
            <a:r>
              <a:rPr lang="en-GB" dirty="0">
                <a:solidFill>
                  <a:schemeClr val="bg1"/>
                </a:solidFill>
                <a:latin typeface="Albert Sans" panose="020B0604020202020204" charset="0"/>
                <a:cs typeface="Aldhabi" panose="01000000000000000000" pitchFamily="2" charset="-78"/>
              </a:rPr>
              <a:t>Editor: </a:t>
            </a:r>
          </a:p>
          <a:p>
            <a:r>
              <a:rPr lang="en-GB" dirty="0">
                <a:solidFill>
                  <a:schemeClr val="bg1"/>
                </a:solidFill>
                <a:latin typeface="Albert Sans" panose="020B0604020202020204" charset="0"/>
                <a:cs typeface="Aldhabi" panose="01000000000000000000" pitchFamily="2" charset="-78"/>
              </a:rPr>
              <a:t>                Android Studio, VS code. </a:t>
            </a:r>
          </a:p>
        </p:txBody>
      </p:sp>
      <p:sp>
        <p:nvSpPr>
          <p:cNvPr id="64" name="TextBox 63">
            <a:extLst>
              <a:ext uri="{FF2B5EF4-FFF2-40B4-BE49-F238E27FC236}">
                <a16:creationId xmlns="" xmlns:a16="http://schemas.microsoft.com/office/drawing/2014/main" id="{CF600A2F-2499-DAFA-03F1-91ED8140AC52}"/>
              </a:ext>
            </a:extLst>
          </p:cNvPr>
          <p:cNvSpPr txBox="1"/>
          <p:nvPr/>
        </p:nvSpPr>
        <p:spPr>
          <a:xfrm>
            <a:off x="467693" y="2897752"/>
            <a:ext cx="4877534" cy="1600438"/>
          </a:xfrm>
          <a:prstGeom prst="rect">
            <a:avLst/>
          </a:prstGeom>
          <a:noFill/>
        </p:spPr>
        <p:txBody>
          <a:bodyPr wrap="square" rtlCol="0">
            <a:spAutoFit/>
          </a:bodyPr>
          <a:lstStyle/>
          <a:p>
            <a:r>
              <a:rPr lang="en-GB" b="1" dirty="0">
                <a:solidFill>
                  <a:schemeClr val="bg1"/>
                </a:solidFill>
                <a:latin typeface="Albert Sans" panose="020B0604020202020204" charset="0"/>
              </a:rPr>
              <a:t>Hardware Tools: </a:t>
            </a:r>
          </a:p>
          <a:p>
            <a:pPr marL="285750" indent="-285750">
              <a:buFont typeface="Arial" panose="020B0604020202020204" pitchFamily="34" charset="0"/>
              <a:buChar char="•"/>
            </a:pPr>
            <a:r>
              <a:rPr lang="en-GB" dirty="0">
                <a:solidFill>
                  <a:schemeClr val="bg1"/>
                </a:solidFill>
                <a:latin typeface="Albert Sans" panose="020B0604020202020204" charset="0"/>
              </a:rPr>
              <a:t>Computer, laptop: </a:t>
            </a:r>
          </a:p>
          <a:p>
            <a:r>
              <a:rPr lang="en-GB" dirty="0">
                <a:solidFill>
                  <a:schemeClr val="bg1"/>
                </a:solidFill>
                <a:latin typeface="Albert Sans" panose="020B0604020202020204" charset="0"/>
              </a:rPr>
              <a:t>        With Ram minimum of 2 GB. With 20+ hard disk,    SSD preferred With CPU Core i3 running 2.5GHz or higher </a:t>
            </a:r>
          </a:p>
          <a:p>
            <a:pPr marL="285750" indent="-285750">
              <a:buFont typeface="Arial" panose="020B0604020202020204" pitchFamily="34" charset="0"/>
              <a:buChar char="•"/>
            </a:pPr>
            <a:r>
              <a:rPr lang="en-GB" dirty="0">
                <a:solidFill>
                  <a:schemeClr val="bg1"/>
                </a:solidFill>
                <a:latin typeface="Albert Sans" panose="020B0604020202020204" charset="0"/>
              </a:rPr>
              <a:t>Mobile Phone: </a:t>
            </a:r>
          </a:p>
          <a:p>
            <a:r>
              <a:rPr lang="en-GB" dirty="0">
                <a:solidFill>
                  <a:schemeClr val="bg1"/>
                </a:solidFill>
                <a:latin typeface="Albert Sans" panose="020B0604020202020204" charset="0"/>
              </a:rPr>
              <a:t>                   Working with Android or IOS</a:t>
            </a:r>
          </a:p>
        </p:txBody>
      </p:sp>
    </p:spTree>
    <p:extLst>
      <p:ext uri="{BB962C8B-B14F-4D97-AF65-F5344CB8AC3E}">
        <p14:creationId xmlns:p14="http://schemas.microsoft.com/office/powerpoint/2010/main" val="265061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277157" y="1948894"/>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t>System requirements</a:t>
            </a:r>
            <a:endParaRPr sz="40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661661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1C93A-51B3-EBC6-9CD0-9594DA8EDD18}"/>
              </a:ext>
            </a:extLst>
          </p:cNvPr>
          <p:cNvSpPr>
            <a:spLocks noGrp="1"/>
          </p:cNvSpPr>
          <p:nvPr>
            <p:ph type="title"/>
          </p:nvPr>
        </p:nvSpPr>
        <p:spPr>
          <a:xfrm>
            <a:off x="386557" y="275681"/>
            <a:ext cx="7287300" cy="634500"/>
          </a:xfrm>
        </p:spPr>
        <p:txBody>
          <a:bodyPr/>
          <a:lstStyle/>
          <a:p>
            <a:r>
              <a:rPr lang="en-GB" b="1" dirty="0"/>
              <a:t>Functional Requirements FR</a:t>
            </a:r>
          </a:p>
        </p:txBody>
      </p:sp>
      <p:sp>
        <p:nvSpPr>
          <p:cNvPr id="3" name="TextBox 2">
            <a:extLst>
              <a:ext uri="{FF2B5EF4-FFF2-40B4-BE49-F238E27FC236}">
                <a16:creationId xmlns="" xmlns:a16="http://schemas.microsoft.com/office/drawing/2014/main" id="{5B6F393C-D521-0571-7710-6380665316C4}"/>
              </a:ext>
            </a:extLst>
          </p:cNvPr>
          <p:cNvSpPr txBox="1"/>
          <p:nvPr/>
        </p:nvSpPr>
        <p:spPr>
          <a:xfrm>
            <a:off x="658018" y="976082"/>
            <a:ext cx="5056981" cy="3754874"/>
          </a:xfrm>
          <a:prstGeom prst="rect">
            <a:avLst/>
          </a:prstGeom>
          <a:noFill/>
        </p:spPr>
        <p:txBody>
          <a:bodyPr wrap="square" rtlCol="0">
            <a:spAutoFit/>
          </a:bodyPr>
          <a:lstStyle/>
          <a:p>
            <a:pPr marL="342900" indent="-342900">
              <a:buFont typeface="Wingdings" panose="05000000000000000000" pitchFamily="2" charset="2"/>
              <a:buChar char="Ø"/>
            </a:pPr>
            <a:r>
              <a:rPr lang="en-GB" dirty="0">
                <a:solidFill>
                  <a:schemeClr val="bg1"/>
                </a:solidFill>
                <a:latin typeface="Albert Sans" panose="020B0604020202020204" charset="0"/>
              </a:rPr>
              <a:t>Registration and login. </a:t>
            </a:r>
          </a:p>
          <a:p>
            <a:pPr marL="342900" indent="-342900">
              <a:buFont typeface="Wingdings" panose="05000000000000000000" pitchFamily="2" charset="2"/>
              <a:buChar char="Ø"/>
            </a:pPr>
            <a:r>
              <a:rPr lang="en-GB" dirty="0">
                <a:solidFill>
                  <a:schemeClr val="bg1"/>
                </a:solidFill>
                <a:latin typeface="Albert Sans" panose="020B0604020202020204" charset="0"/>
              </a:rPr>
              <a:t>Request a location to park at. </a:t>
            </a:r>
          </a:p>
          <a:p>
            <a:pPr marL="342900" indent="-342900">
              <a:buFont typeface="Wingdings" panose="05000000000000000000" pitchFamily="2" charset="2"/>
              <a:buChar char="Ø"/>
            </a:pPr>
            <a:r>
              <a:rPr lang="en-GB" dirty="0">
                <a:solidFill>
                  <a:schemeClr val="bg1"/>
                </a:solidFill>
                <a:latin typeface="Albert Sans" panose="020B0604020202020204" charset="0"/>
              </a:rPr>
              <a:t>Choose whether to go to streets </a:t>
            </a:r>
          </a:p>
          <a:p>
            <a:pPr marL="342900" indent="-342900">
              <a:buFont typeface="Wingdings" panose="05000000000000000000" pitchFamily="2" charset="2"/>
              <a:buChar char="Ø"/>
            </a:pPr>
            <a:r>
              <a:rPr lang="en-GB" dirty="0">
                <a:solidFill>
                  <a:schemeClr val="bg1"/>
                </a:solidFill>
                <a:latin typeface="Albert Sans" panose="020B0604020202020204" charset="0"/>
              </a:rPr>
              <a:t>System returns list of locations available to the user’s desired destination with estimated duration and price. </a:t>
            </a:r>
          </a:p>
          <a:p>
            <a:pPr marL="342900" indent="-342900">
              <a:buFont typeface="Wingdings" panose="05000000000000000000" pitchFamily="2" charset="2"/>
              <a:buChar char="Ø"/>
            </a:pPr>
            <a:r>
              <a:rPr lang="en-GB" dirty="0">
                <a:solidFill>
                  <a:schemeClr val="bg1"/>
                </a:solidFill>
                <a:latin typeface="Albert Sans" panose="020B0604020202020204" charset="0"/>
              </a:rPr>
              <a:t>Choose to get directions to one of the locations returned. </a:t>
            </a:r>
          </a:p>
          <a:p>
            <a:pPr marL="342900" indent="-342900">
              <a:buFont typeface="Wingdings" panose="05000000000000000000" pitchFamily="2" charset="2"/>
              <a:buChar char="Ø"/>
            </a:pPr>
            <a:r>
              <a:rPr lang="en-GB" dirty="0">
                <a:solidFill>
                  <a:schemeClr val="bg1"/>
                </a:solidFill>
                <a:latin typeface="Albert Sans" panose="020B0604020202020204" charset="0"/>
              </a:rPr>
              <a:t>Route directions from the user's location to the chosen spot are illustrated. </a:t>
            </a:r>
          </a:p>
          <a:p>
            <a:pPr marL="342900" indent="-342900">
              <a:buFont typeface="Wingdings" panose="05000000000000000000" pitchFamily="2" charset="2"/>
              <a:buChar char="Ø"/>
            </a:pPr>
            <a:r>
              <a:rPr lang="en-GB" dirty="0">
                <a:solidFill>
                  <a:schemeClr val="bg1"/>
                </a:solidFill>
                <a:latin typeface="Albert Sans" panose="020B0604020202020204" charset="0"/>
              </a:rPr>
              <a:t>Users can view reviews about the chosen location and can also add review. </a:t>
            </a:r>
          </a:p>
          <a:p>
            <a:pPr marL="342900" indent="-342900">
              <a:buFont typeface="Wingdings" panose="05000000000000000000" pitchFamily="2" charset="2"/>
              <a:buChar char="Ø"/>
            </a:pPr>
            <a:r>
              <a:rPr lang="en-GB" dirty="0">
                <a:solidFill>
                  <a:schemeClr val="bg1"/>
                </a:solidFill>
                <a:latin typeface="Albert Sans" panose="020B0604020202020204" charset="0"/>
              </a:rPr>
              <a:t>Users can add specific locations to their list of bookmarks. </a:t>
            </a:r>
          </a:p>
          <a:p>
            <a:pPr marL="342900" indent="-342900">
              <a:buFont typeface="Wingdings" panose="05000000000000000000" pitchFamily="2" charset="2"/>
              <a:buChar char="Ø"/>
            </a:pPr>
            <a:r>
              <a:rPr lang="en-GB" dirty="0">
                <a:solidFill>
                  <a:schemeClr val="bg1"/>
                </a:solidFill>
                <a:latin typeface="Albert Sans" panose="020B0604020202020204" charset="0"/>
              </a:rPr>
              <a:t>When a user starts a trip, the place is added to their history. </a:t>
            </a:r>
          </a:p>
          <a:p>
            <a:pPr marL="342900" indent="-342900">
              <a:buFont typeface="Wingdings" panose="05000000000000000000" pitchFamily="2" charset="2"/>
              <a:buChar char="Ø"/>
            </a:pPr>
            <a:r>
              <a:rPr lang="en-GB" dirty="0">
                <a:solidFill>
                  <a:schemeClr val="bg1"/>
                </a:solidFill>
                <a:latin typeface="Albert Sans" panose="020B0604020202020204" charset="0"/>
              </a:rPr>
              <a:t>Users can edit their info (username, email, phone number, password). </a:t>
            </a:r>
          </a:p>
        </p:txBody>
      </p:sp>
      <p:sp>
        <p:nvSpPr>
          <p:cNvPr id="4" name="Google Shape;714;p39">
            <a:extLst>
              <a:ext uri="{FF2B5EF4-FFF2-40B4-BE49-F238E27FC236}">
                <a16:creationId xmlns="" xmlns:a16="http://schemas.microsoft.com/office/drawing/2014/main" id="{B08175E5-17ED-5756-FA7A-84B34ED7BA15}"/>
              </a:ext>
            </a:extLst>
          </p:cNvPr>
          <p:cNvSpPr/>
          <p:nvPr/>
        </p:nvSpPr>
        <p:spPr>
          <a:xfrm>
            <a:off x="6388056" y="3677081"/>
            <a:ext cx="2227307" cy="1111843"/>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Picture 59"/>
          <p:cNvPicPr>
            <a:picLocks noChangeAspect="1"/>
          </p:cNvPicPr>
          <p:nvPr/>
        </p:nvPicPr>
        <p:blipFill>
          <a:blip r:embed="rId2"/>
          <a:stretch>
            <a:fillRect/>
          </a:stretch>
        </p:blipFill>
        <p:spPr>
          <a:xfrm>
            <a:off x="6590200" y="2976187"/>
            <a:ext cx="2167313" cy="2167313"/>
          </a:xfrm>
          <a:prstGeom prst="rect">
            <a:avLst/>
          </a:prstGeom>
        </p:spPr>
      </p:pic>
    </p:spTree>
    <p:extLst>
      <p:ext uri="{BB962C8B-B14F-4D97-AF65-F5344CB8AC3E}">
        <p14:creationId xmlns:p14="http://schemas.microsoft.com/office/powerpoint/2010/main" val="400956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1C93A-51B3-EBC6-9CD0-9594DA8EDD18}"/>
              </a:ext>
            </a:extLst>
          </p:cNvPr>
          <p:cNvSpPr>
            <a:spLocks noGrp="1"/>
          </p:cNvSpPr>
          <p:nvPr>
            <p:ph type="title"/>
          </p:nvPr>
        </p:nvSpPr>
        <p:spPr>
          <a:xfrm>
            <a:off x="450851" y="325687"/>
            <a:ext cx="7287300" cy="634500"/>
          </a:xfrm>
        </p:spPr>
        <p:txBody>
          <a:bodyPr/>
          <a:lstStyle/>
          <a:p>
            <a:r>
              <a:rPr lang="en-GB" b="1" dirty="0"/>
              <a:t>Non-Functional Requirements NFR</a:t>
            </a:r>
          </a:p>
        </p:txBody>
      </p:sp>
      <p:sp>
        <p:nvSpPr>
          <p:cNvPr id="3" name="TextBox 2">
            <a:extLst>
              <a:ext uri="{FF2B5EF4-FFF2-40B4-BE49-F238E27FC236}">
                <a16:creationId xmlns="" xmlns:a16="http://schemas.microsoft.com/office/drawing/2014/main" id="{5B6F393C-D521-0571-7710-6380665316C4}"/>
              </a:ext>
            </a:extLst>
          </p:cNvPr>
          <p:cNvSpPr txBox="1"/>
          <p:nvPr/>
        </p:nvSpPr>
        <p:spPr>
          <a:xfrm>
            <a:off x="658754" y="1088775"/>
            <a:ext cx="2127309" cy="327269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Availability</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Reliability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Scalability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Performance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Security </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Usability</a:t>
            </a:r>
          </a:p>
          <a:p>
            <a:pPr marL="285750" indent="-285750">
              <a:lnSpc>
                <a:spcPct val="150000"/>
              </a:lnSpc>
              <a:buFont typeface="Wingdings" panose="05000000000000000000" pitchFamily="2" charset="2"/>
              <a:buChar char="Ø"/>
            </a:pPr>
            <a:r>
              <a:rPr lang="en-GB" sz="2000" dirty="0">
                <a:solidFill>
                  <a:schemeClr val="bg1"/>
                </a:solidFill>
                <a:latin typeface="Albert Sans" panose="020B0604020202020204" charset="0"/>
              </a:rPr>
              <a:t>Extensibility </a:t>
            </a:r>
          </a:p>
        </p:txBody>
      </p:sp>
      <p:sp>
        <p:nvSpPr>
          <p:cNvPr id="4" name="Google Shape;714;p39">
            <a:extLst>
              <a:ext uri="{FF2B5EF4-FFF2-40B4-BE49-F238E27FC236}">
                <a16:creationId xmlns="" xmlns:a16="http://schemas.microsoft.com/office/drawing/2014/main" id="{59BA97B2-505D-779D-0BA2-8665B09EEB9B}"/>
              </a:ext>
            </a:extLst>
          </p:cNvPr>
          <p:cNvSpPr/>
          <p:nvPr/>
        </p:nvSpPr>
        <p:spPr>
          <a:xfrm>
            <a:off x="4837862" y="305557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15;p39">
            <a:extLst>
              <a:ext uri="{FF2B5EF4-FFF2-40B4-BE49-F238E27FC236}">
                <a16:creationId xmlns="" xmlns:a16="http://schemas.microsoft.com/office/drawing/2014/main" id="{DF880622-53B3-9138-DDA8-521C5BAAB90A}"/>
              </a:ext>
            </a:extLst>
          </p:cNvPr>
          <p:cNvGrpSpPr/>
          <p:nvPr/>
        </p:nvGrpSpPr>
        <p:grpSpPr>
          <a:xfrm>
            <a:off x="5047011" y="3272694"/>
            <a:ext cx="2612886" cy="1297366"/>
            <a:chOff x="2269175" y="1046425"/>
            <a:chExt cx="982325" cy="487750"/>
          </a:xfrm>
        </p:grpSpPr>
        <p:sp>
          <p:nvSpPr>
            <p:cNvPr id="6" name="Google Shape;716;p39">
              <a:extLst>
                <a:ext uri="{FF2B5EF4-FFF2-40B4-BE49-F238E27FC236}">
                  <a16:creationId xmlns="" xmlns:a16="http://schemas.microsoft.com/office/drawing/2014/main" id="{5BAF453D-2F01-BCA2-27B0-54182086D75D}"/>
                </a:ext>
              </a:extLst>
            </p:cNvPr>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7;p39">
              <a:extLst>
                <a:ext uri="{FF2B5EF4-FFF2-40B4-BE49-F238E27FC236}">
                  <a16:creationId xmlns="" xmlns:a16="http://schemas.microsoft.com/office/drawing/2014/main" id="{EAB7F98B-7E4E-6376-00DB-2539C94676B6}"/>
                </a:ext>
              </a:extLst>
            </p:cNvPr>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8;p39">
              <a:extLst>
                <a:ext uri="{FF2B5EF4-FFF2-40B4-BE49-F238E27FC236}">
                  <a16:creationId xmlns="" xmlns:a16="http://schemas.microsoft.com/office/drawing/2014/main" id="{C3D1E127-5AA7-D4E8-7B37-47CEDD1A8D80}"/>
                </a:ext>
              </a:extLst>
            </p:cNvPr>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9;p39">
              <a:extLst>
                <a:ext uri="{FF2B5EF4-FFF2-40B4-BE49-F238E27FC236}">
                  <a16:creationId xmlns="" xmlns:a16="http://schemas.microsoft.com/office/drawing/2014/main" id="{8C941378-F096-4245-D61F-0B18DA809F84}"/>
                </a:ext>
              </a:extLst>
            </p:cNvPr>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0;p39">
              <a:extLst>
                <a:ext uri="{FF2B5EF4-FFF2-40B4-BE49-F238E27FC236}">
                  <a16:creationId xmlns="" xmlns:a16="http://schemas.microsoft.com/office/drawing/2014/main" id="{CB7C1DD3-B151-1B46-90F0-573B6CDED155}"/>
                </a:ext>
              </a:extLst>
            </p:cNvPr>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1;p39">
              <a:extLst>
                <a:ext uri="{FF2B5EF4-FFF2-40B4-BE49-F238E27FC236}">
                  <a16:creationId xmlns="" xmlns:a16="http://schemas.microsoft.com/office/drawing/2014/main" id="{E0FC7C8F-1685-4C20-9CA4-516633642410}"/>
                </a:ext>
              </a:extLst>
            </p:cNvPr>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2;p39">
              <a:extLst>
                <a:ext uri="{FF2B5EF4-FFF2-40B4-BE49-F238E27FC236}">
                  <a16:creationId xmlns="" xmlns:a16="http://schemas.microsoft.com/office/drawing/2014/main" id="{9B52E0A3-A412-1A59-B251-54AE25052E4B}"/>
                </a:ext>
              </a:extLst>
            </p:cNvPr>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3;p39">
              <a:extLst>
                <a:ext uri="{FF2B5EF4-FFF2-40B4-BE49-F238E27FC236}">
                  <a16:creationId xmlns="" xmlns:a16="http://schemas.microsoft.com/office/drawing/2014/main" id="{4A2D89E5-7DF2-54FB-6B67-88B362C5D799}"/>
                </a:ext>
              </a:extLst>
            </p:cNvPr>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4;p39">
              <a:extLst>
                <a:ext uri="{FF2B5EF4-FFF2-40B4-BE49-F238E27FC236}">
                  <a16:creationId xmlns="" xmlns:a16="http://schemas.microsoft.com/office/drawing/2014/main" id="{6F79C9FB-F289-FAC4-C148-0EB5EDB62016}"/>
                </a:ext>
              </a:extLst>
            </p:cNvPr>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5;p39">
              <a:extLst>
                <a:ext uri="{FF2B5EF4-FFF2-40B4-BE49-F238E27FC236}">
                  <a16:creationId xmlns="" xmlns:a16="http://schemas.microsoft.com/office/drawing/2014/main" id="{3E27AA3F-7423-DA0D-36CF-DA1A4457AC97}"/>
                </a:ext>
              </a:extLst>
            </p:cNvPr>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6;p39">
              <a:extLst>
                <a:ext uri="{FF2B5EF4-FFF2-40B4-BE49-F238E27FC236}">
                  <a16:creationId xmlns="" xmlns:a16="http://schemas.microsoft.com/office/drawing/2014/main" id="{12511529-1BA1-6435-FF2E-D6591C1AD679}"/>
                </a:ext>
              </a:extLst>
            </p:cNvPr>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7;p39">
              <a:extLst>
                <a:ext uri="{FF2B5EF4-FFF2-40B4-BE49-F238E27FC236}">
                  <a16:creationId xmlns="" xmlns:a16="http://schemas.microsoft.com/office/drawing/2014/main" id="{765D328F-1C13-69D1-7BE4-6D499FD257E0}"/>
                </a:ext>
              </a:extLst>
            </p:cNvPr>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8;p39">
              <a:extLst>
                <a:ext uri="{FF2B5EF4-FFF2-40B4-BE49-F238E27FC236}">
                  <a16:creationId xmlns="" xmlns:a16="http://schemas.microsoft.com/office/drawing/2014/main" id="{975D75A6-4813-23DA-6CD5-3309E719A2E5}"/>
                </a:ext>
              </a:extLst>
            </p:cNvPr>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9;p39">
              <a:extLst>
                <a:ext uri="{FF2B5EF4-FFF2-40B4-BE49-F238E27FC236}">
                  <a16:creationId xmlns="" xmlns:a16="http://schemas.microsoft.com/office/drawing/2014/main" id="{F51F89DA-EB56-2DDE-7E86-F7DD3203E5B8}"/>
                </a:ext>
              </a:extLst>
            </p:cNvPr>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0;p39">
              <a:extLst>
                <a:ext uri="{FF2B5EF4-FFF2-40B4-BE49-F238E27FC236}">
                  <a16:creationId xmlns="" xmlns:a16="http://schemas.microsoft.com/office/drawing/2014/main" id="{CBD6634B-6079-5336-3FDE-5D8496D5E155}"/>
                </a:ext>
              </a:extLst>
            </p:cNvPr>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1;p39">
              <a:extLst>
                <a:ext uri="{FF2B5EF4-FFF2-40B4-BE49-F238E27FC236}">
                  <a16:creationId xmlns="" xmlns:a16="http://schemas.microsoft.com/office/drawing/2014/main" id="{BC3D2244-8F37-4E95-09DB-B45A526FA3C2}"/>
                </a:ext>
              </a:extLst>
            </p:cNvPr>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2;p39">
              <a:extLst>
                <a:ext uri="{FF2B5EF4-FFF2-40B4-BE49-F238E27FC236}">
                  <a16:creationId xmlns="" xmlns:a16="http://schemas.microsoft.com/office/drawing/2014/main" id="{BFFE99A6-5682-030E-D487-0D6838FF5E8E}"/>
                </a:ext>
              </a:extLst>
            </p:cNvPr>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3;p39">
              <a:extLst>
                <a:ext uri="{FF2B5EF4-FFF2-40B4-BE49-F238E27FC236}">
                  <a16:creationId xmlns="" xmlns:a16="http://schemas.microsoft.com/office/drawing/2014/main" id="{6FD11663-DB57-7461-C066-36355AC6F0B6}"/>
                </a:ext>
              </a:extLst>
            </p:cNvPr>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4;p39">
              <a:extLst>
                <a:ext uri="{FF2B5EF4-FFF2-40B4-BE49-F238E27FC236}">
                  <a16:creationId xmlns="" xmlns:a16="http://schemas.microsoft.com/office/drawing/2014/main" id="{CA973E45-CFEE-0912-5821-01FC8D172A42}"/>
                </a:ext>
              </a:extLst>
            </p:cNvPr>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5;p39">
              <a:extLst>
                <a:ext uri="{FF2B5EF4-FFF2-40B4-BE49-F238E27FC236}">
                  <a16:creationId xmlns="" xmlns:a16="http://schemas.microsoft.com/office/drawing/2014/main" id="{7763D097-FF13-B1B5-4339-E99E07A50C48}"/>
                </a:ext>
              </a:extLst>
            </p:cNvPr>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6;p39">
              <a:extLst>
                <a:ext uri="{FF2B5EF4-FFF2-40B4-BE49-F238E27FC236}">
                  <a16:creationId xmlns="" xmlns:a16="http://schemas.microsoft.com/office/drawing/2014/main" id="{94DFB43A-3CFC-1FC9-025B-82138E78D76E}"/>
                </a:ext>
              </a:extLst>
            </p:cNvPr>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7;p39">
              <a:extLst>
                <a:ext uri="{FF2B5EF4-FFF2-40B4-BE49-F238E27FC236}">
                  <a16:creationId xmlns="" xmlns:a16="http://schemas.microsoft.com/office/drawing/2014/main" id="{DF98AAED-D970-E6A1-45BA-1CFCBBA41128}"/>
                </a:ext>
              </a:extLst>
            </p:cNvPr>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8;p39">
              <a:extLst>
                <a:ext uri="{FF2B5EF4-FFF2-40B4-BE49-F238E27FC236}">
                  <a16:creationId xmlns="" xmlns:a16="http://schemas.microsoft.com/office/drawing/2014/main" id="{03BC4F5B-FED4-B6FD-08C0-75FDB8837C23}"/>
                </a:ext>
              </a:extLst>
            </p:cNvPr>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9;p39">
              <a:extLst>
                <a:ext uri="{FF2B5EF4-FFF2-40B4-BE49-F238E27FC236}">
                  <a16:creationId xmlns="" xmlns:a16="http://schemas.microsoft.com/office/drawing/2014/main" id="{71298CF1-2086-331B-939C-6B2DED4F63F5}"/>
                </a:ext>
              </a:extLst>
            </p:cNvPr>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0;p39">
              <a:extLst>
                <a:ext uri="{FF2B5EF4-FFF2-40B4-BE49-F238E27FC236}">
                  <a16:creationId xmlns="" xmlns:a16="http://schemas.microsoft.com/office/drawing/2014/main" id="{8B53DA14-F56F-AFD3-EF53-8919F951885C}"/>
                </a:ext>
              </a:extLst>
            </p:cNvPr>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1;p39">
              <a:extLst>
                <a:ext uri="{FF2B5EF4-FFF2-40B4-BE49-F238E27FC236}">
                  <a16:creationId xmlns="" xmlns:a16="http://schemas.microsoft.com/office/drawing/2014/main" id="{22D6460A-40B5-FF3D-46F8-78167460F2CA}"/>
                </a:ext>
              </a:extLst>
            </p:cNvPr>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2;p39">
              <a:extLst>
                <a:ext uri="{FF2B5EF4-FFF2-40B4-BE49-F238E27FC236}">
                  <a16:creationId xmlns="" xmlns:a16="http://schemas.microsoft.com/office/drawing/2014/main" id="{2B48B84E-0A38-39A8-39B9-82F7991B783E}"/>
                </a:ext>
              </a:extLst>
            </p:cNvPr>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3;p39">
              <a:extLst>
                <a:ext uri="{FF2B5EF4-FFF2-40B4-BE49-F238E27FC236}">
                  <a16:creationId xmlns="" xmlns:a16="http://schemas.microsoft.com/office/drawing/2014/main" id="{C449E058-DD46-284B-102E-5EA7A32C51FE}"/>
                </a:ext>
              </a:extLst>
            </p:cNvPr>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4;p39">
              <a:extLst>
                <a:ext uri="{FF2B5EF4-FFF2-40B4-BE49-F238E27FC236}">
                  <a16:creationId xmlns="" xmlns:a16="http://schemas.microsoft.com/office/drawing/2014/main" id="{EBCB6BC1-2BF9-74AA-9C90-594FD861D876}"/>
                </a:ext>
              </a:extLst>
            </p:cNvPr>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5;p39">
              <a:extLst>
                <a:ext uri="{FF2B5EF4-FFF2-40B4-BE49-F238E27FC236}">
                  <a16:creationId xmlns="" xmlns:a16="http://schemas.microsoft.com/office/drawing/2014/main" id="{A69C5EC0-C314-6E82-D40C-A2B67D23558A}"/>
                </a:ext>
              </a:extLst>
            </p:cNvPr>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6;p39">
              <a:extLst>
                <a:ext uri="{FF2B5EF4-FFF2-40B4-BE49-F238E27FC236}">
                  <a16:creationId xmlns="" xmlns:a16="http://schemas.microsoft.com/office/drawing/2014/main" id="{E7FEC30C-06FC-584B-F288-9CE8659A9836}"/>
                </a:ext>
              </a:extLst>
            </p:cNvPr>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7;p39">
              <a:extLst>
                <a:ext uri="{FF2B5EF4-FFF2-40B4-BE49-F238E27FC236}">
                  <a16:creationId xmlns="" xmlns:a16="http://schemas.microsoft.com/office/drawing/2014/main" id="{3090128D-2627-2EEC-5D39-613405AFC3DE}"/>
                </a:ext>
              </a:extLst>
            </p:cNvPr>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8;p39">
              <a:extLst>
                <a:ext uri="{FF2B5EF4-FFF2-40B4-BE49-F238E27FC236}">
                  <a16:creationId xmlns="" xmlns:a16="http://schemas.microsoft.com/office/drawing/2014/main" id="{592B34CB-E6DF-DCAF-1B8A-2B6FD7B4958A}"/>
                </a:ext>
              </a:extLst>
            </p:cNvPr>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9;p39">
              <a:extLst>
                <a:ext uri="{FF2B5EF4-FFF2-40B4-BE49-F238E27FC236}">
                  <a16:creationId xmlns="" xmlns:a16="http://schemas.microsoft.com/office/drawing/2014/main" id="{29777948-132F-43C7-C20F-177CC0829FDE}"/>
                </a:ext>
              </a:extLst>
            </p:cNvPr>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0;p39">
              <a:extLst>
                <a:ext uri="{FF2B5EF4-FFF2-40B4-BE49-F238E27FC236}">
                  <a16:creationId xmlns="" xmlns:a16="http://schemas.microsoft.com/office/drawing/2014/main" id="{80792028-E39E-F8C8-3916-4BA2D0C2B94B}"/>
                </a:ext>
              </a:extLst>
            </p:cNvPr>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1;p39">
              <a:extLst>
                <a:ext uri="{FF2B5EF4-FFF2-40B4-BE49-F238E27FC236}">
                  <a16:creationId xmlns="" xmlns:a16="http://schemas.microsoft.com/office/drawing/2014/main" id="{4641B7B2-73CA-2E15-9AEB-5B2D71B6790F}"/>
                </a:ext>
              </a:extLst>
            </p:cNvPr>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2;p39">
              <a:extLst>
                <a:ext uri="{FF2B5EF4-FFF2-40B4-BE49-F238E27FC236}">
                  <a16:creationId xmlns="" xmlns:a16="http://schemas.microsoft.com/office/drawing/2014/main" id="{1DDBD8F0-72A4-8AA6-36DC-F3493DD5FD03}"/>
                </a:ext>
              </a:extLst>
            </p:cNvPr>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3;p39">
              <a:extLst>
                <a:ext uri="{FF2B5EF4-FFF2-40B4-BE49-F238E27FC236}">
                  <a16:creationId xmlns="" xmlns:a16="http://schemas.microsoft.com/office/drawing/2014/main" id="{8FA2D04D-A5C9-FD72-C1B2-780DD50F07C9}"/>
                </a:ext>
              </a:extLst>
            </p:cNvPr>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4;p39">
              <a:extLst>
                <a:ext uri="{FF2B5EF4-FFF2-40B4-BE49-F238E27FC236}">
                  <a16:creationId xmlns="" xmlns:a16="http://schemas.microsoft.com/office/drawing/2014/main" id="{2BA9F77B-2AD1-F121-C693-2D7F5FECA265}"/>
                </a:ext>
              </a:extLst>
            </p:cNvPr>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5;p39">
              <a:extLst>
                <a:ext uri="{FF2B5EF4-FFF2-40B4-BE49-F238E27FC236}">
                  <a16:creationId xmlns="" xmlns:a16="http://schemas.microsoft.com/office/drawing/2014/main" id="{5F59D584-9430-EBA5-7D12-8FFA145A6E3F}"/>
                </a:ext>
              </a:extLst>
            </p:cNvPr>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6;p39">
              <a:extLst>
                <a:ext uri="{FF2B5EF4-FFF2-40B4-BE49-F238E27FC236}">
                  <a16:creationId xmlns="" xmlns:a16="http://schemas.microsoft.com/office/drawing/2014/main" id="{E6C8E453-A798-E852-D2F4-DE0B97096B90}"/>
                </a:ext>
              </a:extLst>
            </p:cNvPr>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7;p39">
              <a:extLst>
                <a:ext uri="{FF2B5EF4-FFF2-40B4-BE49-F238E27FC236}">
                  <a16:creationId xmlns="" xmlns:a16="http://schemas.microsoft.com/office/drawing/2014/main" id="{7182F958-A753-C553-3705-D96544E24A90}"/>
                </a:ext>
              </a:extLst>
            </p:cNvPr>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8;p39">
              <a:extLst>
                <a:ext uri="{FF2B5EF4-FFF2-40B4-BE49-F238E27FC236}">
                  <a16:creationId xmlns="" xmlns:a16="http://schemas.microsoft.com/office/drawing/2014/main" id="{63980630-BC86-A427-4756-DEAFA09C8175}"/>
                </a:ext>
              </a:extLst>
            </p:cNvPr>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9;p39">
              <a:extLst>
                <a:ext uri="{FF2B5EF4-FFF2-40B4-BE49-F238E27FC236}">
                  <a16:creationId xmlns="" xmlns:a16="http://schemas.microsoft.com/office/drawing/2014/main" id="{CB62689F-1F1C-D54D-D7D3-8E7120B28F85}"/>
                </a:ext>
              </a:extLst>
            </p:cNvPr>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0;p39">
              <a:extLst>
                <a:ext uri="{FF2B5EF4-FFF2-40B4-BE49-F238E27FC236}">
                  <a16:creationId xmlns="" xmlns:a16="http://schemas.microsoft.com/office/drawing/2014/main" id="{6395700B-9416-0941-7205-FC3D2FB08F5C}"/>
                </a:ext>
              </a:extLst>
            </p:cNvPr>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1;p39">
              <a:extLst>
                <a:ext uri="{FF2B5EF4-FFF2-40B4-BE49-F238E27FC236}">
                  <a16:creationId xmlns="" xmlns:a16="http://schemas.microsoft.com/office/drawing/2014/main" id="{E3A5D90F-2621-F73B-E2C4-59C83D63C115}"/>
                </a:ext>
              </a:extLst>
            </p:cNvPr>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2;p39">
              <a:extLst>
                <a:ext uri="{FF2B5EF4-FFF2-40B4-BE49-F238E27FC236}">
                  <a16:creationId xmlns="" xmlns:a16="http://schemas.microsoft.com/office/drawing/2014/main" id="{3606D2C5-F5D7-5160-F1A2-04AE2DCA4F9C}"/>
                </a:ext>
              </a:extLst>
            </p:cNvPr>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3;p39">
              <a:extLst>
                <a:ext uri="{FF2B5EF4-FFF2-40B4-BE49-F238E27FC236}">
                  <a16:creationId xmlns="" xmlns:a16="http://schemas.microsoft.com/office/drawing/2014/main" id="{50285387-B27F-7950-3F2A-D1D56945FC89}"/>
                </a:ext>
              </a:extLst>
            </p:cNvPr>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4;p39">
              <a:extLst>
                <a:ext uri="{FF2B5EF4-FFF2-40B4-BE49-F238E27FC236}">
                  <a16:creationId xmlns="" xmlns:a16="http://schemas.microsoft.com/office/drawing/2014/main" id="{26A2A043-B3FC-17CF-1CE4-9D3C992E8C70}"/>
                </a:ext>
              </a:extLst>
            </p:cNvPr>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5;p39">
              <a:extLst>
                <a:ext uri="{FF2B5EF4-FFF2-40B4-BE49-F238E27FC236}">
                  <a16:creationId xmlns="" xmlns:a16="http://schemas.microsoft.com/office/drawing/2014/main" id="{47AB2F4B-9C8F-43F9-7545-A5A2B2D08E1F}"/>
                </a:ext>
              </a:extLst>
            </p:cNvPr>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6;p39">
              <a:extLst>
                <a:ext uri="{FF2B5EF4-FFF2-40B4-BE49-F238E27FC236}">
                  <a16:creationId xmlns="" xmlns:a16="http://schemas.microsoft.com/office/drawing/2014/main" id="{682ADC49-556E-F90B-8C04-3E74128330DD}"/>
                </a:ext>
              </a:extLst>
            </p:cNvPr>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7;p39">
              <a:extLst>
                <a:ext uri="{FF2B5EF4-FFF2-40B4-BE49-F238E27FC236}">
                  <a16:creationId xmlns="" xmlns:a16="http://schemas.microsoft.com/office/drawing/2014/main" id="{35B9F33C-285C-337A-07B7-7D02A69A9A9F}"/>
                </a:ext>
              </a:extLst>
            </p:cNvPr>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68;p39">
              <a:extLst>
                <a:ext uri="{FF2B5EF4-FFF2-40B4-BE49-F238E27FC236}">
                  <a16:creationId xmlns="" xmlns:a16="http://schemas.microsoft.com/office/drawing/2014/main" id="{8EF024DE-596E-239E-7AFE-6E8ACE7439C7}"/>
                </a:ext>
              </a:extLst>
            </p:cNvPr>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69;p39">
              <a:extLst>
                <a:ext uri="{FF2B5EF4-FFF2-40B4-BE49-F238E27FC236}">
                  <a16:creationId xmlns="" xmlns:a16="http://schemas.microsoft.com/office/drawing/2014/main" id="{A2E607A6-3DD1-EB77-B9DC-2E320A58362F}"/>
                </a:ext>
              </a:extLst>
            </p:cNvPr>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482611"/>
      </p:ext>
    </p:extLst>
  </p:cSld>
  <p:clrMapOvr>
    <a:masterClrMapping/>
  </p:clrMapOvr>
  <p:transition spd="slow">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666272" y="194311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b="1" dirty="0"/>
              <a:t>System analysis</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8</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064669"/>
            <a:ext cx="3614793" cy="1721643"/>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 xmlns:a16="http://schemas.microsoft.com/office/drawing/2014/main" id="{5CA15206-CD0E-A269-CC3C-7283D734538E}"/>
              </a:ext>
            </a:extLst>
          </p:cNvPr>
          <p:cNvPicPr>
            <a:picLocks noChangeAspect="1"/>
          </p:cNvPicPr>
          <p:nvPr/>
        </p:nvPicPr>
        <p:blipFill>
          <a:blip r:embed="rId5"/>
          <a:stretch>
            <a:fillRect/>
          </a:stretch>
        </p:blipFill>
        <p:spPr>
          <a:xfrm>
            <a:off x="5181064" y="3163183"/>
            <a:ext cx="2655570" cy="1524614"/>
          </a:xfrm>
          <a:prstGeom prst="rect">
            <a:avLst/>
          </a:prstGeom>
        </p:spPr>
      </p:pic>
    </p:spTree>
    <p:extLst>
      <p:ext uri="{BB962C8B-B14F-4D97-AF65-F5344CB8AC3E}">
        <p14:creationId xmlns:p14="http://schemas.microsoft.com/office/powerpoint/2010/main" val="27087476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8"/>
          <p:cNvSpPr/>
          <p:nvPr/>
        </p:nvSpPr>
        <p:spPr>
          <a:xfrm>
            <a:off x="1207721" y="1395827"/>
            <a:ext cx="2994014"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407687" y="3622580"/>
            <a:ext cx="2742703" cy="1190797"/>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txBox="1">
            <a:spLocks noGrp="1"/>
          </p:cNvSpPr>
          <p:nvPr>
            <p:ph type="title"/>
          </p:nvPr>
        </p:nvSpPr>
        <p:spPr>
          <a:xfrm>
            <a:off x="453258" y="344403"/>
            <a:ext cx="7287300" cy="634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b="1" dirty="0"/>
              <a:t>Our team</a:t>
            </a:r>
            <a:endParaRPr b="1" dirty="0"/>
          </a:p>
        </p:txBody>
      </p:sp>
      <p:sp>
        <p:nvSpPr>
          <p:cNvPr id="689" name="Google Shape;689;p38"/>
          <p:cNvSpPr txBox="1"/>
          <p:nvPr/>
        </p:nvSpPr>
        <p:spPr>
          <a:xfrm>
            <a:off x="1242834" y="1365497"/>
            <a:ext cx="2923788"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5"/>
                </a:solidFill>
                <a:latin typeface="Kumbh Sans SemiBold"/>
                <a:ea typeface="Kumbh Sans SemiBold"/>
                <a:cs typeface="Kumbh Sans SemiBold"/>
                <a:sym typeface="Kumbh Sans SemiBold"/>
              </a:rPr>
              <a:t>Hesham Elsaady 89431 </a:t>
            </a:r>
            <a:endParaRPr sz="1800" b="1" dirty="0">
              <a:solidFill>
                <a:schemeClr val="accent5"/>
              </a:solidFill>
              <a:latin typeface="Kumbh Sans SemiBold"/>
              <a:ea typeface="Kumbh Sans SemiBold"/>
              <a:cs typeface="Kumbh Sans SemiBold"/>
              <a:sym typeface="Kumbh Sans SemiBold"/>
            </a:endParaRPr>
          </a:p>
        </p:txBody>
      </p:sp>
      <p:sp>
        <p:nvSpPr>
          <p:cNvPr id="2" name="Google Shape;683;p38">
            <a:extLst>
              <a:ext uri="{FF2B5EF4-FFF2-40B4-BE49-F238E27FC236}">
                <a16:creationId xmlns="" xmlns:a16="http://schemas.microsoft.com/office/drawing/2014/main" id="{ED9AD60D-EC0A-C47A-A11C-DE6367BF3F08}"/>
              </a:ext>
            </a:extLst>
          </p:cNvPr>
          <p:cNvSpPr/>
          <p:nvPr/>
        </p:nvSpPr>
        <p:spPr>
          <a:xfrm>
            <a:off x="4942265" y="1386201"/>
            <a:ext cx="2994014"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9;p38">
            <a:extLst>
              <a:ext uri="{FF2B5EF4-FFF2-40B4-BE49-F238E27FC236}">
                <a16:creationId xmlns="" xmlns:a16="http://schemas.microsoft.com/office/drawing/2014/main" id="{A64BD139-2E47-AE47-C341-89657198DBF6}"/>
              </a:ext>
            </a:extLst>
          </p:cNvPr>
          <p:cNvSpPr txBox="1"/>
          <p:nvPr/>
        </p:nvSpPr>
        <p:spPr>
          <a:xfrm>
            <a:off x="4948376" y="1365497"/>
            <a:ext cx="2923788"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5"/>
                </a:solidFill>
                <a:latin typeface="Kumbh Sans SemiBold"/>
                <a:ea typeface="Kumbh Sans SemiBold"/>
                <a:cs typeface="Kumbh Sans SemiBold"/>
                <a:sym typeface="Kumbh Sans SemiBold"/>
              </a:rPr>
              <a:t>Belal Abdrabo 89411</a:t>
            </a:r>
            <a:endParaRPr sz="1800" b="1" dirty="0">
              <a:solidFill>
                <a:schemeClr val="accent5"/>
              </a:solidFill>
              <a:latin typeface="Kumbh Sans SemiBold"/>
              <a:ea typeface="Kumbh Sans SemiBold"/>
              <a:cs typeface="Kumbh Sans SemiBold"/>
              <a:sym typeface="Kumbh Sans SemiBold"/>
            </a:endParaRPr>
          </a:p>
        </p:txBody>
      </p:sp>
      <p:sp>
        <p:nvSpPr>
          <p:cNvPr id="4" name="Google Shape;683;p38">
            <a:extLst>
              <a:ext uri="{FF2B5EF4-FFF2-40B4-BE49-F238E27FC236}">
                <a16:creationId xmlns="" xmlns:a16="http://schemas.microsoft.com/office/drawing/2014/main" id="{4D4D62EA-C13E-07EE-EA7B-E3FE334CB361}"/>
              </a:ext>
            </a:extLst>
          </p:cNvPr>
          <p:cNvSpPr/>
          <p:nvPr/>
        </p:nvSpPr>
        <p:spPr>
          <a:xfrm>
            <a:off x="4907152" y="2571750"/>
            <a:ext cx="2994014"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83;p38">
            <a:extLst>
              <a:ext uri="{FF2B5EF4-FFF2-40B4-BE49-F238E27FC236}">
                <a16:creationId xmlns="" xmlns:a16="http://schemas.microsoft.com/office/drawing/2014/main" id="{3923A270-F66A-B05B-F5BB-F60B9E94D052}"/>
              </a:ext>
            </a:extLst>
          </p:cNvPr>
          <p:cNvSpPr/>
          <p:nvPr/>
        </p:nvSpPr>
        <p:spPr>
          <a:xfrm>
            <a:off x="1242834" y="2548676"/>
            <a:ext cx="2994014"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9;p38">
            <a:extLst>
              <a:ext uri="{FF2B5EF4-FFF2-40B4-BE49-F238E27FC236}">
                <a16:creationId xmlns="" xmlns:a16="http://schemas.microsoft.com/office/drawing/2014/main" id="{39BF5D70-CEA4-7DA3-EE29-9AF44FA81BB9}"/>
              </a:ext>
            </a:extLst>
          </p:cNvPr>
          <p:cNvSpPr txBox="1"/>
          <p:nvPr/>
        </p:nvSpPr>
        <p:spPr>
          <a:xfrm>
            <a:off x="1313060" y="2536338"/>
            <a:ext cx="2923788"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5"/>
                </a:solidFill>
                <a:latin typeface="Kumbh Sans SemiBold"/>
                <a:ea typeface="Kumbh Sans SemiBold"/>
                <a:cs typeface="Kumbh Sans SemiBold"/>
                <a:sym typeface="Kumbh Sans SemiBold"/>
              </a:rPr>
              <a:t>Solafa Salem 89409</a:t>
            </a:r>
            <a:endParaRPr sz="1800" b="1" dirty="0">
              <a:solidFill>
                <a:schemeClr val="accent5"/>
              </a:solidFill>
              <a:latin typeface="Kumbh Sans SemiBold"/>
              <a:ea typeface="Kumbh Sans SemiBold"/>
              <a:cs typeface="Kumbh Sans SemiBold"/>
              <a:sym typeface="Kumbh Sans SemiBold"/>
            </a:endParaRPr>
          </a:p>
        </p:txBody>
      </p:sp>
      <p:sp>
        <p:nvSpPr>
          <p:cNvPr id="7" name="Google Shape;689;p38">
            <a:extLst>
              <a:ext uri="{FF2B5EF4-FFF2-40B4-BE49-F238E27FC236}">
                <a16:creationId xmlns="" xmlns:a16="http://schemas.microsoft.com/office/drawing/2014/main" id="{C8736888-E872-6D77-BEE0-A2C3D0F6CA82}"/>
              </a:ext>
            </a:extLst>
          </p:cNvPr>
          <p:cNvSpPr txBox="1"/>
          <p:nvPr/>
        </p:nvSpPr>
        <p:spPr>
          <a:xfrm>
            <a:off x="4942265" y="2556126"/>
            <a:ext cx="2923788"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accent5"/>
                </a:solidFill>
                <a:latin typeface="Kumbh Sans SemiBold"/>
                <a:ea typeface="Kumbh Sans SemiBold"/>
                <a:cs typeface="Kumbh Sans SemiBold"/>
                <a:sym typeface="Kumbh Sans SemiBold"/>
              </a:rPr>
              <a:t>Esraa Adel 89517</a:t>
            </a:r>
            <a:endParaRPr sz="1800" b="1" dirty="0">
              <a:solidFill>
                <a:schemeClr val="accent5"/>
              </a:solidFill>
              <a:latin typeface="Kumbh Sans SemiBold"/>
              <a:ea typeface="Kumbh Sans SemiBold"/>
              <a:cs typeface="Kumbh Sans SemiBold"/>
              <a:sym typeface="Kumbh Sans SemiBold"/>
            </a:endParaRPr>
          </a:p>
        </p:txBody>
      </p:sp>
      <p:sp>
        <p:nvSpPr>
          <p:cNvPr id="8" name="Google Shape;687;p38">
            <a:extLst>
              <a:ext uri="{FF2B5EF4-FFF2-40B4-BE49-F238E27FC236}">
                <a16:creationId xmlns="" xmlns:a16="http://schemas.microsoft.com/office/drawing/2014/main" id="{170852AD-2A07-AF22-3BCA-EBE47FE9C414}"/>
              </a:ext>
            </a:extLst>
          </p:cNvPr>
          <p:cNvSpPr txBox="1"/>
          <p:nvPr/>
        </p:nvSpPr>
        <p:spPr>
          <a:xfrm>
            <a:off x="524693" y="3881523"/>
            <a:ext cx="2508690" cy="87642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sz="1600" b="1" dirty="0" err="1">
                <a:solidFill>
                  <a:schemeClr val="accent5"/>
                </a:solidFill>
                <a:latin typeface="Kumbh Sans SemiBold"/>
                <a:ea typeface="Kumbh Sans SemiBold"/>
                <a:cs typeface="Kumbh Sans SemiBold"/>
                <a:sym typeface="Kumbh Sans SemiBold"/>
              </a:rPr>
              <a:t>Dr.</a:t>
            </a:r>
            <a:r>
              <a:rPr lang="en-GB" sz="1600" b="1" dirty="0">
                <a:solidFill>
                  <a:schemeClr val="accent5"/>
                </a:solidFill>
                <a:latin typeface="Kumbh Sans SemiBold"/>
                <a:ea typeface="Kumbh Sans SemiBold"/>
                <a:cs typeface="Kumbh Sans SemiBold"/>
                <a:sym typeface="Kumbh Sans SemiBold"/>
              </a:rPr>
              <a:t> </a:t>
            </a:r>
            <a:r>
              <a:rPr lang="en-GB" sz="1600" b="1" dirty="0" err="1">
                <a:solidFill>
                  <a:schemeClr val="accent5"/>
                </a:solidFill>
                <a:latin typeface="Kumbh Sans SemiBold"/>
                <a:ea typeface="Kumbh Sans SemiBold"/>
                <a:cs typeface="Kumbh Sans SemiBold"/>
                <a:sym typeface="Kumbh Sans SemiBold"/>
              </a:rPr>
              <a:t>Maged</a:t>
            </a:r>
            <a:r>
              <a:rPr lang="en-GB" sz="1600" b="1" dirty="0">
                <a:solidFill>
                  <a:schemeClr val="accent5"/>
                </a:solidFill>
                <a:latin typeface="Kumbh Sans SemiBold"/>
                <a:ea typeface="Kumbh Sans SemiBold"/>
                <a:cs typeface="Kumbh Sans SemiBold"/>
                <a:sym typeface="Kumbh Sans SemiBold"/>
              </a:rPr>
              <a:t> </a:t>
            </a:r>
            <a:r>
              <a:rPr lang="en-GB" sz="1600" b="1" dirty="0" err="1">
                <a:solidFill>
                  <a:schemeClr val="accent5"/>
                </a:solidFill>
                <a:latin typeface="Kumbh Sans SemiBold"/>
                <a:ea typeface="Kumbh Sans SemiBold"/>
                <a:cs typeface="Kumbh Sans SemiBold"/>
                <a:sym typeface="Kumbh Sans SemiBold"/>
              </a:rPr>
              <a:t>Khafagy</a:t>
            </a:r>
            <a:endParaRPr lang="en-GB" sz="1600" b="1" dirty="0">
              <a:solidFill>
                <a:schemeClr val="accent5"/>
              </a:solidFill>
              <a:latin typeface="Kumbh Sans SemiBold"/>
              <a:ea typeface="Kumbh Sans SemiBold"/>
              <a:cs typeface="Kumbh Sans SemiBold"/>
              <a:sym typeface="Kumbh Sans SemiBold"/>
            </a:endParaRPr>
          </a:p>
          <a:p>
            <a:pPr marL="0" lvl="0" indent="0" algn="ctr" rtl="0">
              <a:spcBef>
                <a:spcPts val="0"/>
              </a:spcBef>
              <a:spcAft>
                <a:spcPts val="0"/>
              </a:spcAft>
              <a:buClr>
                <a:schemeClr val="hlink"/>
              </a:buClr>
              <a:buSzPts val="1100"/>
              <a:buFont typeface="Arial"/>
              <a:buNone/>
            </a:pPr>
            <a:r>
              <a:rPr lang="en-GB" sz="1600" b="1" dirty="0">
                <a:solidFill>
                  <a:schemeClr val="accent5"/>
                </a:solidFill>
                <a:latin typeface="Kumbh Sans SemiBold"/>
                <a:ea typeface="Kumbh Sans SemiBold"/>
                <a:cs typeface="Kumbh Sans SemiBold"/>
                <a:sym typeface="Kumbh Sans SemiBold"/>
              </a:rPr>
              <a:t>TA. Ahmed Abdallah</a:t>
            </a:r>
          </a:p>
          <a:p>
            <a:pPr marL="0" lvl="0" indent="0" algn="ctr" rtl="0">
              <a:spcBef>
                <a:spcPts val="0"/>
              </a:spcBef>
              <a:spcAft>
                <a:spcPts val="0"/>
              </a:spcAft>
              <a:buClr>
                <a:schemeClr val="hlink"/>
              </a:buClr>
              <a:buSzPts val="1100"/>
              <a:buFont typeface="Arial"/>
              <a:buNone/>
            </a:pPr>
            <a:r>
              <a:rPr lang="en-GB" sz="1600" b="1" dirty="0">
                <a:solidFill>
                  <a:schemeClr val="accent5"/>
                </a:solidFill>
                <a:latin typeface="Kumbh Sans SemiBold"/>
                <a:ea typeface="Kumbh Sans SemiBold"/>
                <a:cs typeface="Kumbh Sans SemiBold"/>
                <a:sym typeface="Kumbh Sans SemiBold"/>
              </a:rPr>
              <a:t>TA. Shereen Youssef</a:t>
            </a:r>
          </a:p>
          <a:p>
            <a:pPr marL="0" lvl="0" indent="0" algn="ctr" rtl="0">
              <a:spcBef>
                <a:spcPts val="0"/>
              </a:spcBef>
              <a:spcAft>
                <a:spcPts val="0"/>
              </a:spcAft>
              <a:buClr>
                <a:schemeClr val="hlink"/>
              </a:buClr>
              <a:buSzPts val="1100"/>
              <a:buFont typeface="Arial"/>
              <a:buNone/>
            </a:pPr>
            <a:endParaRPr lang="en-GB" sz="1800" dirty="0">
              <a:solidFill>
                <a:schemeClr val="accent5"/>
              </a:solidFill>
              <a:latin typeface="Kumbh Sans SemiBold"/>
              <a:ea typeface="Kumbh Sans SemiBold"/>
              <a:cs typeface="Kumbh Sans SemiBold"/>
              <a:sym typeface="Kumbh Sans SemiBold"/>
            </a:endParaRPr>
          </a:p>
          <a:p>
            <a:pPr marL="0" lvl="0" indent="0" algn="ctr" rtl="0">
              <a:spcBef>
                <a:spcPts val="0"/>
              </a:spcBef>
              <a:spcAft>
                <a:spcPts val="0"/>
              </a:spcAft>
              <a:buClr>
                <a:schemeClr val="hlink"/>
              </a:buClr>
              <a:buSzPts val="1100"/>
              <a:buFont typeface="Arial"/>
              <a:buNone/>
            </a:pPr>
            <a:endParaRPr sz="1800" dirty="0">
              <a:solidFill>
                <a:schemeClr val="accent5"/>
              </a:solidFill>
              <a:latin typeface="Kumbh Sans SemiBold"/>
              <a:ea typeface="Kumbh Sans SemiBold"/>
              <a:cs typeface="Kumbh Sans SemiBold"/>
              <a:sym typeface="Kumbh Sans SemiBold"/>
            </a:endParaRPr>
          </a:p>
          <a:p>
            <a:pPr marL="0" lvl="0" indent="0" algn="ctr" rtl="0">
              <a:spcBef>
                <a:spcPts val="0"/>
              </a:spcBef>
              <a:spcAft>
                <a:spcPts val="0"/>
              </a:spcAft>
              <a:buNone/>
            </a:pPr>
            <a:endParaRPr sz="1800" dirty="0">
              <a:solidFill>
                <a:schemeClr val="accent5"/>
              </a:solidFill>
              <a:latin typeface="Kumbh Sans SemiBold"/>
              <a:ea typeface="Kumbh Sans SemiBold"/>
              <a:cs typeface="Kumbh Sans SemiBold"/>
              <a:sym typeface="Kumbh Sans SemiBold"/>
            </a:endParaRPr>
          </a:p>
        </p:txBody>
      </p:sp>
      <p:sp>
        <p:nvSpPr>
          <p:cNvPr id="10" name="Google Shape;687;p38">
            <a:extLst>
              <a:ext uri="{FF2B5EF4-FFF2-40B4-BE49-F238E27FC236}">
                <a16:creationId xmlns="" xmlns:a16="http://schemas.microsoft.com/office/drawing/2014/main" id="{544949AF-F68C-F3B8-BB4A-723745ED8337}"/>
              </a:ext>
            </a:extLst>
          </p:cNvPr>
          <p:cNvSpPr txBox="1"/>
          <p:nvPr/>
        </p:nvSpPr>
        <p:spPr>
          <a:xfrm>
            <a:off x="336252" y="3615455"/>
            <a:ext cx="2742702" cy="5207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GB" sz="1600" b="1" dirty="0">
                <a:solidFill>
                  <a:schemeClr val="accent6"/>
                </a:solidFill>
                <a:latin typeface="Kumbh Sans SemiBold" panose="020B0604020202020204" charset="0"/>
              </a:rPr>
              <a:t>Under the supervision of:</a:t>
            </a:r>
            <a:endParaRPr sz="1600" dirty="0">
              <a:solidFill>
                <a:schemeClr val="accent6"/>
              </a:solidFill>
              <a:latin typeface="Kumbh Sans SemiBold" panose="020B0604020202020204" charset="0"/>
              <a:ea typeface="Kumbh Sans SemiBold"/>
              <a:cs typeface="Kumbh Sans SemiBold"/>
              <a:sym typeface="Kumbh Sans SemiBold"/>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88A35D-B957-5775-71CF-595F12FB3DF9}"/>
              </a:ext>
            </a:extLst>
          </p:cNvPr>
          <p:cNvSpPr>
            <a:spLocks noGrp="1"/>
          </p:cNvSpPr>
          <p:nvPr>
            <p:ph type="title"/>
          </p:nvPr>
        </p:nvSpPr>
        <p:spPr>
          <a:xfrm>
            <a:off x="243681" y="311401"/>
            <a:ext cx="7287300" cy="634500"/>
          </a:xfrm>
        </p:spPr>
        <p:txBody>
          <a:bodyPr/>
          <a:lstStyle/>
          <a:p>
            <a:r>
              <a:rPr lang="en-GB" b="1" dirty="0"/>
              <a:t>Context Diagram</a:t>
            </a:r>
          </a:p>
        </p:txBody>
      </p:sp>
      <p:pic>
        <p:nvPicPr>
          <p:cNvPr id="3" name="Picture 2">
            <a:extLst>
              <a:ext uri="{FF2B5EF4-FFF2-40B4-BE49-F238E27FC236}">
                <a16:creationId xmlns="" xmlns:a16="http://schemas.microsoft.com/office/drawing/2014/main" id="{0FE6EDBE-8A1A-8144-A6F9-EF73BDF35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83" y="1295466"/>
            <a:ext cx="8236634" cy="2756428"/>
          </a:xfrm>
          <a:prstGeom prst="rect">
            <a:avLst/>
          </a:prstGeom>
        </p:spPr>
      </p:pic>
    </p:spTree>
    <p:extLst>
      <p:ext uri="{BB962C8B-B14F-4D97-AF65-F5344CB8AC3E}">
        <p14:creationId xmlns:p14="http://schemas.microsoft.com/office/powerpoint/2010/main" val="18219660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8FAB6C-DF3C-7FD0-0405-C176BF421A9E}"/>
              </a:ext>
            </a:extLst>
          </p:cNvPr>
          <p:cNvSpPr>
            <a:spLocks noGrp="1"/>
          </p:cNvSpPr>
          <p:nvPr>
            <p:ph type="title"/>
          </p:nvPr>
        </p:nvSpPr>
        <p:spPr>
          <a:xfrm>
            <a:off x="200819" y="268537"/>
            <a:ext cx="7287300" cy="634500"/>
          </a:xfrm>
        </p:spPr>
        <p:txBody>
          <a:bodyPr/>
          <a:lstStyle/>
          <a:p>
            <a:r>
              <a:rPr lang="en-GB" b="1" dirty="0"/>
              <a:t>DFD (Level 0)</a:t>
            </a:r>
          </a:p>
        </p:txBody>
      </p:sp>
      <p:pic>
        <p:nvPicPr>
          <p:cNvPr id="3" name="Picture 2">
            <a:extLst>
              <a:ext uri="{FF2B5EF4-FFF2-40B4-BE49-F238E27FC236}">
                <a16:creationId xmlns="" xmlns:a16="http://schemas.microsoft.com/office/drawing/2014/main" id="{58B435AB-A68F-A33C-B1F2-2266229C6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7650" y="148982"/>
            <a:ext cx="6213951" cy="4845536"/>
          </a:xfrm>
          <a:prstGeom prst="rect">
            <a:avLst/>
          </a:prstGeom>
        </p:spPr>
      </p:pic>
    </p:spTree>
    <p:extLst>
      <p:ext uri="{BB962C8B-B14F-4D97-AF65-F5344CB8AC3E}">
        <p14:creationId xmlns:p14="http://schemas.microsoft.com/office/powerpoint/2010/main" val="22643937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334C6C-8349-4348-16AE-5447ACFE1163}"/>
              </a:ext>
            </a:extLst>
          </p:cNvPr>
          <p:cNvSpPr>
            <a:spLocks noGrp="1"/>
          </p:cNvSpPr>
          <p:nvPr>
            <p:ph type="title"/>
          </p:nvPr>
        </p:nvSpPr>
        <p:spPr>
          <a:xfrm>
            <a:off x="236537" y="218532"/>
            <a:ext cx="7287300" cy="634500"/>
          </a:xfrm>
        </p:spPr>
        <p:txBody>
          <a:bodyPr/>
          <a:lstStyle/>
          <a:p>
            <a:r>
              <a:rPr lang="en-GB" b="1" dirty="0"/>
              <a:t>Child Diagram</a:t>
            </a:r>
          </a:p>
        </p:txBody>
      </p:sp>
      <p:pic>
        <p:nvPicPr>
          <p:cNvPr id="3" name="Picture 2">
            <a:extLst>
              <a:ext uri="{FF2B5EF4-FFF2-40B4-BE49-F238E27FC236}">
                <a16:creationId xmlns="" xmlns:a16="http://schemas.microsoft.com/office/drawing/2014/main" id="{6F1EF923-10F7-5B70-7C78-54E573834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026" y="853032"/>
            <a:ext cx="7089947" cy="3988095"/>
          </a:xfrm>
          <a:prstGeom prst="rect">
            <a:avLst/>
          </a:prstGeom>
        </p:spPr>
      </p:pic>
    </p:spTree>
    <p:extLst>
      <p:ext uri="{BB962C8B-B14F-4D97-AF65-F5344CB8AC3E}">
        <p14:creationId xmlns:p14="http://schemas.microsoft.com/office/powerpoint/2010/main" val="40175980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FB6CE-6F9E-54FF-066D-9C609FF4494C}"/>
              </a:ext>
            </a:extLst>
          </p:cNvPr>
          <p:cNvSpPr>
            <a:spLocks noGrp="1"/>
          </p:cNvSpPr>
          <p:nvPr>
            <p:ph type="title"/>
          </p:nvPr>
        </p:nvSpPr>
        <p:spPr>
          <a:xfrm>
            <a:off x="215107" y="239962"/>
            <a:ext cx="7287300" cy="634500"/>
          </a:xfrm>
        </p:spPr>
        <p:txBody>
          <a:bodyPr/>
          <a:lstStyle/>
          <a:p>
            <a:r>
              <a:rPr lang="en-GB" b="1" dirty="0"/>
              <a:t>Use-case Diagram</a:t>
            </a:r>
          </a:p>
        </p:txBody>
      </p:sp>
      <p:pic>
        <p:nvPicPr>
          <p:cNvPr id="3" name="Picture 2">
            <a:extLst>
              <a:ext uri="{FF2B5EF4-FFF2-40B4-BE49-F238E27FC236}">
                <a16:creationId xmlns="" xmlns:a16="http://schemas.microsoft.com/office/drawing/2014/main" id="{0CD005AB-7B33-C072-DC20-A499B9294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031" y="186775"/>
            <a:ext cx="5249862" cy="4769949"/>
          </a:xfrm>
          <a:prstGeom prst="rect">
            <a:avLst/>
          </a:prstGeom>
        </p:spPr>
      </p:pic>
    </p:spTree>
    <p:extLst>
      <p:ext uri="{BB962C8B-B14F-4D97-AF65-F5344CB8AC3E}">
        <p14:creationId xmlns:p14="http://schemas.microsoft.com/office/powerpoint/2010/main" val="3069231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A72582-5D78-1457-E0F7-09BACC60DE92}"/>
              </a:ext>
            </a:extLst>
          </p:cNvPr>
          <p:cNvSpPr>
            <a:spLocks noGrp="1"/>
          </p:cNvSpPr>
          <p:nvPr>
            <p:ph type="title"/>
          </p:nvPr>
        </p:nvSpPr>
        <p:spPr>
          <a:xfrm>
            <a:off x="243682" y="232819"/>
            <a:ext cx="3856831" cy="634500"/>
          </a:xfrm>
        </p:spPr>
        <p:txBody>
          <a:bodyPr/>
          <a:lstStyle/>
          <a:p>
            <a:r>
              <a:rPr lang="en-GB" b="1" dirty="0"/>
              <a:t>Sequence Diagram </a:t>
            </a:r>
            <a:br>
              <a:rPr lang="en-GB" b="1" dirty="0"/>
            </a:br>
            <a:r>
              <a:rPr lang="en-GB" b="1" dirty="0"/>
              <a:t>for Login (1/5)</a:t>
            </a:r>
          </a:p>
        </p:txBody>
      </p:sp>
      <p:pic>
        <p:nvPicPr>
          <p:cNvPr id="3" name="Picture 2">
            <a:extLst>
              <a:ext uri="{FF2B5EF4-FFF2-40B4-BE49-F238E27FC236}">
                <a16:creationId xmlns="" xmlns:a16="http://schemas.microsoft.com/office/drawing/2014/main" id="{ACD12B56-BA33-2B0D-699F-7EBEB75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085" y="164306"/>
            <a:ext cx="4943033" cy="4829175"/>
          </a:xfrm>
          <a:prstGeom prst="rect">
            <a:avLst/>
          </a:prstGeom>
        </p:spPr>
      </p:pic>
    </p:spTree>
    <p:extLst>
      <p:ext uri="{BB962C8B-B14F-4D97-AF65-F5344CB8AC3E}">
        <p14:creationId xmlns:p14="http://schemas.microsoft.com/office/powerpoint/2010/main" val="11765080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B83BDC-96CB-F77A-4CE5-BE8607E68E78}"/>
              </a:ext>
            </a:extLst>
          </p:cNvPr>
          <p:cNvSpPr>
            <a:spLocks noGrp="1"/>
          </p:cNvSpPr>
          <p:nvPr>
            <p:ph type="title"/>
          </p:nvPr>
        </p:nvSpPr>
        <p:spPr>
          <a:xfrm>
            <a:off x="207962" y="239961"/>
            <a:ext cx="7287300" cy="634500"/>
          </a:xfrm>
        </p:spPr>
        <p:txBody>
          <a:bodyPr/>
          <a:lstStyle/>
          <a:p>
            <a:r>
              <a:rPr lang="en-GB" sz="2000" b="1" dirty="0"/>
              <a:t>Sequence Diagram </a:t>
            </a:r>
            <a:br>
              <a:rPr lang="en-GB" sz="2000" b="1" dirty="0"/>
            </a:br>
            <a:r>
              <a:rPr lang="en-GB" sz="2000" b="1" dirty="0"/>
              <a:t>for </a:t>
            </a:r>
            <a:r>
              <a:rPr lang="en-GB" sz="1800" b="1" dirty="0"/>
              <a:t>Registration</a:t>
            </a:r>
            <a:r>
              <a:rPr lang="en-GB" sz="2000" b="1" dirty="0"/>
              <a:t> (2/5)</a:t>
            </a:r>
            <a:endParaRPr lang="en-GB" sz="2000" dirty="0"/>
          </a:p>
        </p:txBody>
      </p:sp>
      <p:pic>
        <p:nvPicPr>
          <p:cNvPr id="3" name="Picture 2">
            <a:extLst>
              <a:ext uri="{FF2B5EF4-FFF2-40B4-BE49-F238E27FC236}">
                <a16:creationId xmlns="" xmlns:a16="http://schemas.microsoft.com/office/drawing/2014/main" id="{284CFBE0-A08B-76FE-5292-DFB4C2D63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267" y="168524"/>
            <a:ext cx="6088771" cy="4806452"/>
          </a:xfrm>
          <a:prstGeom prst="rect">
            <a:avLst/>
          </a:prstGeom>
        </p:spPr>
      </p:pic>
    </p:spTree>
    <p:extLst>
      <p:ext uri="{BB962C8B-B14F-4D97-AF65-F5344CB8AC3E}">
        <p14:creationId xmlns:p14="http://schemas.microsoft.com/office/powerpoint/2010/main" val="2583693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DFDE55-BC41-2B6C-3E40-695A55C845CC}"/>
              </a:ext>
            </a:extLst>
          </p:cNvPr>
          <p:cNvSpPr>
            <a:spLocks noGrp="1"/>
          </p:cNvSpPr>
          <p:nvPr>
            <p:ph type="title"/>
          </p:nvPr>
        </p:nvSpPr>
        <p:spPr>
          <a:xfrm>
            <a:off x="186529" y="218531"/>
            <a:ext cx="7287300" cy="634500"/>
          </a:xfrm>
        </p:spPr>
        <p:txBody>
          <a:bodyPr/>
          <a:lstStyle/>
          <a:p>
            <a:r>
              <a:rPr lang="en-GB" sz="2000" b="1" dirty="0"/>
              <a:t>Sequence Diagram </a:t>
            </a:r>
            <a:br>
              <a:rPr lang="en-GB" sz="2000" b="1" dirty="0"/>
            </a:br>
            <a:r>
              <a:rPr lang="en-GB" sz="2000" b="1" dirty="0"/>
              <a:t>for Updating(3/5)</a:t>
            </a:r>
            <a:endParaRPr lang="en-GB" sz="2000" dirty="0"/>
          </a:p>
        </p:txBody>
      </p:sp>
      <p:pic>
        <p:nvPicPr>
          <p:cNvPr id="3" name="Picture 2">
            <a:extLst>
              <a:ext uri="{FF2B5EF4-FFF2-40B4-BE49-F238E27FC236}">
                <a16:creationId xmlns="" xmlns:a16="http://schemas.microsoft.com/office/drawing/2014/main" id="{67215866-8AAD-93DB-FD32-13A0810F2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439" y="218531"/>
            <a:ext cx="6389032" cy="4767806"/>
          </a:xfrm>
          <a:prstGeom prst="rect">
            <a:avLst/>
          </a:prstGeom>
        </p:spPr>
      </p:pic>
    </p:spTree>
    <p:extLst>
      <p:ext uri="{BB962C8B-B14F-4D97-AF65-F5344CB8AC3E}">
        <p14:creationId xmlns:p14="http://schemas.microsoft.com/office/powerpoint/2010/main" val="33035906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9D23A6-B913-F834-45BD-40CD92134D05}"/>
              </a:ext>
            </a:extLst>
          </p:cNvPr>
          <p:cNvSpPr>
            <a:spLocks noGrp="1"/>
          </p:cNvSpPr>
          <p:nvPr>
            <p:ph type="title"/>
          </p:nvPr>
        </p:nvSpPr>
        <p:spPr>
          <a:xfrm>
            <a:off x="246698" y="189956"/>
            <a:ext cx="7287300" cy="634500"/>
          </a:xfrm>
        </p:spPr>
        <p:txBody>
          <a:bodyPr/>
          <a:lstStyle/>
          <a:p>
            <a:r>
              <a:rPr lang="en-GB" b="1" dirty="0"/>
              <a:t>Sequence Diagram </a:t>
            </a:r>
            <a:br>
              <a:rPr lang="en-GB" b="1" dirty="0"/>
            </a:br>
            <a:r>
              <a:rPr lang="en-GB" b="1" dirty="0"/>
              <a:t>for Payment(4/5)</a:t>
            </a:r>
            <a:endParaRPr lang="en-GB" dirty="0"/>
          </a:p>
        </p:txBody>
      </p:sp>
      <p:pic>
        <p:nvPicPr>
          <p:cNvPr id="3" name="Picture 2">
            <a:extLst>
              <a:ext uri="{FF2B5EF4-FFF2-40B4-BE49-F238E27FC236}">
                <a16:creationId xmlns="" xmlns:a16="http://schemas.microsoft.com/office/drawing/2014/main" id="{3182F59E-0CBE-BD5E-7654-B0C31558C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133" y="189956"/>
            <a:ext cx="5002169" cy="4763588"/>
          </a:xfrm>
          <a:prstGeom prst="rect">
            <a:avLst/>
          </a:prstGeom>
        </p:spPr>
      </p:pic>
    </p:spTree>
    <p:extLst>
      <p:ext uri="{BB962C8B-B14F-4D97-AF65-F5344CB8AC3E}">
        <p14:creationId xmlns:p14="http://schemas.microsoft.com/office/powerpoint/2010/main" val="36737833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4E761C-41C7-AC15-0EF7-9B4F51731164}"/>
              </a:ext>
            </a:extLst>
          </p:cNvPr>
          <p:cNvSpPr>
            <a:spLocks noGrp="1"/>
          </p:cNvSpPr>
          <p:nvPr>
            <p:ph type="title"/>
          </p:nvPr>
        </p:nvSpPr>
        <p:spPr>
          <a:xfrm>
            <a:off x="236537" y="147093"/>
            <a:ext cx="7287300" cy="634500"/>
          </a:xfrm>
        </p:spPr>
        <p:txBody>
          <a:bodyPr/>
          <a:lstStyle/>
          <a:p>
            <a:r>
              <a:rPr lang="en-GB" b="1" dirty="0"/>
              <a:t>Sequence Diagram </a:t>
            </a:r>
            <a:br>
              <a:rPr lang="en-GB" b="1" dirty="0"/>
            </a:br>
            <a:r>
              <a:rPr lang="en-GB" b="1" dirty="0"/>
              <a:t>for Location(5/5)</a:t>
            </a:r>
            <a:endParaRPr lang="en-GB" dirty="0"/>
          </a:p>
        </p:txBody>
      </p:sp>
      <p:pic>
        <p:nvPicPr>
          <p:cNvPr id="3" name="Picture 2">
            <a:extLst>
              <a:ext uri="{FF2B5EF4-FFF2-40B4-BE49-F238E27FC236}">
                <a16:creationId xmlns="" xmlns:a16="http://schemas.microsoft.com/office/drawing/2014/main" id="{209FFC33-4CA9-6FEC-60FD-5E73F7FC4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481" y="147093"/>
            <a:ext cx="5115402" cy="4849314"/>
          </a:xfrm>
          <a:prstGeom prst="rect">
            <a:avLst/>
          </a:prstGeom>
        </p:spPr>
      </p:pic>
    </p:spTree>
    <p:extLst>
      <p:ext uri="{BB962C8B-B14F-4D97-AF65-F5344CB8AC3E}">
        <p14:creationId xmlns:p14="http://schemas.microsoft.com/office/powerpoint/2010/main" val="27506776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EFB08E-B62E-BDA2-2152-39864E652E49}"/>
              </a:ext>
            </a:extLst>
          </p:cNvPr>
          <p:cNvSpPr>
            <a:spLocks noGrp="1"/>
          </p:cNvSpPr>
          <p:nvPr>
            <p:ph type="title"/>
          </p:nvPr>
        </p:nvSpPr>
        <p:spPr>
          <a:xfrm>
            <a:off x="215106" y="197100"/>
            <a:ext cx="7287300" cy="634500"/>
          </a:xfrm>
        </p:spPr>
        <p:txBody>
          <a:bodyPr/>
          <a:lstStyle/>
          <a:p>
            <a:r>
              <a:rPr lang="en-GB" b="1" dirty="0"/>
              <a:t>Class Diagram</a:t>
            </a:r>
          </a:p>
        </p:txBody>
      </p:sp>
      <p:pic>
        <p:nvPicPr>
          <p:cNvPr id="3" name="Picture 2">
            <a:extLst>
              <a:ext uri="{FF2B5EF4-FFF2-40B4-BE49-F238E27FC236}">
                <a16:creationId xmlns="" xmlns:a16="http://schemas.microsoft.com/office/drawing/2014/main" id="{9A4EC833-858D-B670-803C-F86729E4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887" y="166415"/>
            <a:ext cx="5701007" cy="4810669"/>
          </a:xfrm>
          <a:prstGeom prst="rect">
            <a:avLst/>
          </a:prstGeom>
        </p:spPr>
      </p:pic>
    </p:spTree>
    <p:extLst>
      <p:ext uri="{BB962C8B-B14F-4D97-AF65-F5344CB8AC3E}">
        <p14:creationId xmlns:p14="http://schemas.microsoft.com/office/powerpoint/2010/main" val="28957497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0" name="Google Shape;350;p34"/>
          <p:cNvSpPr/>
          <p:nvPr/>
        </p:nvSpPr>
        <p:spPr>
          <a:xfrm>
            <a:off x="1152805" y="1217496"/>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50719" y="1160093"/>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txBox="1">
            <a:spLocks noGrp="1"/>
          </p:cNvSpPr>
          <p:nvPr>
            <p:ph type="title"/>
          </p:nvPr>
        </p:nvSpPr>
        <p:spPr>
          <a:xfrm rot="1358">
            <a:off x="467567" y="1227087"/>
            <a:ext cx="536325" cy="3496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59" name="Google Shape;359;p34"/>
          <p:cNvSpPr txBox="1">
            <a:spLocks noGrp="1"/>
          </p:cNvSpPr>
          <p:nvPr>
            <p:ph type="title" idx="3"/>
          </p:nvPr>
        </p:nvSpPr>
        <p:spPr>
          <a:xfrm>
            <a:off x="257968" y="273556"/>
            <a:ext cx="72873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Agenda</a:t>
            </a:r>
            <a:endParaRPr b="1" dirty="0"/>
          </a:p>
        </p:txBody>
      </p:sp>
      <p:sp>
        <p:nvSpPr>
          <p:cNvPr id="2" name="Google Shape;355;p34">
            <a:extLst>
              <a:ext uri="{FF2B5EF4-FFF2-40B4-BE49-F238E27FC236}">
                <a16:creationId xmlns="" xmlns:a16="http://schemas.microsoft.com/office/drawing/2014/main" id="{54C70C33-45A8-42FB-2BA8-CBF740435654}"/>
              </a:ext>
            </a:extLst>
          </p:cNvPr>
          <p:cNvSpPr/>
          <p:nvPr/>
        </p:nvSpPr>
        <p:spPr>
          <a:xfrm>
            <a:off x="3042422" y="4105006"/>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5;p34">
            <a:extLst>
              <a:ext uri="{FF2B5EF4-FFF2-40B4-BE49-F238E27FC236}">
                <a16:creationId xmlns="" xmlns:a16="http://schemas.microsoft.com/office/drawing/2014/main" id="{509A747E-68F9-87FA-3959-BF1E41622661}"/>
              </a:ext>
            </a:extLst>
          </p:cNvPr>
          <p:cNvSpPr/>
          <p:nvPr/>
        </p:nvSpPr>
        <p:spPr>
          <a:xfrm>
            <a:off x="3042422" y="2635996"/>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5;p34">
            <a:extLst>
              <a:ext uri="{FF2B5EF4-FFF2-40B4-BE49-F238E27FC236}">
                <a16:creationId xmlns="" xmlns:a16="http://schemas.microsoft.com/office/drawing/2014/main" id="{278B2396-E1EB-F7DE-A30A-962AA26A171A}"/>
              </a:ext>
            </a:extLst>
          </p:cNvPr>
          <p:cNvSpPr/>
          <p:nvPr/>
        </p:nvSpPr>
        <p:spPr>
          <a:xfrm>
            <a:off x="5613843" y="1881030"/>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5;p34">
            <a:extLst>
              <a:ext uri="{FF2B5EF4-FFF2-40B4-BE49-F238E27FC236}">
                <a16:creationId xmlns="" xmlns:a16="http://schemas.microsoft.com/office/drawing/2014/main" id="{3767A741-C674-D97C-9451-02078626EBD8}"/>
              </a:ext>
            </a:extLst>
          </p:cNvPr>
          <p:cNvSpPr/>
          <p:nvPr/>
        </p:nvSpPr>
        <p:spPr>
          <a:xfrm>
            <a:off x="5649224" y="3361344"/>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5;p34">
            <a:extLst>
              <a:ext uri="{FF2B5EF4-FFF2-40B4-BE49-F238E27FC236}">
                <a16:creationId xmlns="" xmlns:a16="http://schemas.microsoft.com/office/drawing/2014/main" id="{9614EDAC-5B9D-D44A-66EB-B4D87DF39FC6}"/>
              </a:ext>
            </a:extLst>
          </p:cNvPr>
          <p:cNvSpPr/>
          <p:nvPr/>
        </p:nvSpPr>
        <p:spPr>
          <a:xfrm>
            <a:off x="449789" y="3366712"/>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5;p34">
            <a:extLst>
              <a:ext uri="{FF2B5EF4-FFF2-40B4-BE49-F238E27FC236}">
                <a16:creationId xmlns="" xmlns:a16="http://schemas.microsoft.com/office/drawing/2014/main" id="{F90F23D7-906F-57B3-9449-93F41113991E}"/>
              </a:ext>
            </a:extLst>
          </p:cNvPr>
          <p:cNvSpPr/>
          <p:nvPr/>
        </p:nvSpPr>
        <p:spPr>
          <a:xfrm>
            <a:off x="3042422" y="3334606"/>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5;p34">
            <a:extLst>
              <a:ext uri="{FF2B5EF4-FFF2-40B4-BE49-F238E27FC236}">
                <a16:creationId xmlns="" xmlns:a16="http://schemas.microsoft.com/office/drawing/2014/main" id="{67843C3B-9B27-9AA2-7BD9-780689C662DE}"/>
              </a:ext>
            </a:extLst>
          </p:cNvPr>
          <p:cNvSpPr/>
          <p:nvPr/>
        </p:nvSpPr>
        <p:spPr>
          <a:xfrm>
            <a:off x="5604245" y="2621187"/>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p34">
            <a:extLst>
              <a:ext uri="{FF2B5EF4-FFF2-40B4-BE49-F238E27FC236}">
                <a16:creationId xmlns="" xmlns:a16="http://schemas.microsoft.com/office/drawing/2014/main" id="{33FF599F-DDF8-BA06-1595-647D27B58E5B}"/>
              </a:ext>
            </a:extLst>
          </p:cNvPr>
          <p:cNvSpPr/>
          <p:nvPr/>
        </p:nvSpPr>
        <p:spPr>
          <a:xfrm>
            <a:off x="430647" y="2628574"/>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5;p34">
            <a:extLst>
              <a:ext uri="{FF2B5EF4-FFF2-40B4-BE49-F238E27FC236}">
                <a16:creationId xmlns="" xmlns:a16="http://schemas.microsoft.com/office/drawing/2014/main" id="{E068FEC6-CCD2-5FF8-A90A-FD6D07FF929D}"/>
              </a:ext>
            </a:extLst>
          </p:cNvPr>
          <p:cNvSpPr/>
          <p:nvPr/>
        </p:nvSpPr>
        <p:spPr>
          <a:xfrm>
            <a:off x="5604245" y="1164541"/>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p34">
            <a:extLst>
              <a:ext uri="{FF2B5EF4-FFF2-40B4-BE49-F238E27FC236}">
                <a16:creationId xmlns="" xmlns:a16="http://schemas.microsoft.com/office/drawing/2014/main" id="{53BB765F-5165-6FB1-50F1-6A279924EB5A}"/>
              </a:ext>
            </a:extLst>
          </p:cNvPr>
          <p:cNvSpPr txBox="1">
            <a:spLocks/>
          </p:cNvSpPr>
          <p:nvPr/>
        </p:nvSpPr>
        <p:spPr>
          <a:xfrm rot="1358">
            <a:off x="3042485" y="4183122"/>
            <a:ext cx="553335" cy="3191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13</a:t>
            </a:r>
          </a:p>
        </p:txBody>
      </p:sp>
      <p:sp>
        <p:nvSpPr>
          <p:cNvPr id="13" name="Google Shape;356;p34">
            <a:extLst>
              <a:ext uri="{FF2B5EF4-FFF2-40B4-BE49-F238E27FC236}">
                <a16:creationId xmlns="" xmlns:a16="http://schemas.microsoft.com/office/drawing/2014/main" id="{45B37530-BE96-95F0-DF7D-A0E837F79F06}"/>
              </a:ext>
            </a:extLst>
          </p:cNvPr>
          <p:cNvSpPr txBox="1">
            <a:spLocks/>
          </p:cNvSpPr>
          <p:nvPr/>
        </p:nvSpPr>
        <p:spPr>
          <a:xfrm rot="1358">
            <a:off x="461917" y="3428566"/>
            <a:ext cx="536325" cy="349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10</a:t>
            </a:r>
          </a:p>
        </p:txBody>
      </p:sp>
      <p:sp>
        <p:nvSpPr>
          <p:cNvPr id="14" name="Google Shape;356;p34">
            <a:extLst>
              <a:ext uri="{FF2B5EF4-FFF2-40B4-BE49-F238E27FC236}">
                <a16:creationId xmlns="" xmlns:a16="http://schemas.microsoft.com/office/drawing/2014/main" id="{7DB8D160-904A-E290-97BC-5072210FC07C}"/>
              </a:ext>
            </a:extLst>
          </p:cNvPr>
          <p:cNvSpPr txBox="1">
            <a:spLocks/>
          </p:cNvSpPr>
          <p:nvPr/>
        </p:nvSpPr>
        <p:spPr>
          <a:xfrm rot="1358">
            <a:off x="5658770" y="3481732"/>
            <a:ext cx="533424" cy="234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2800" dirty="0"/>
              <a:t>12</a:t>
            </a:r>
          </a:p>
        </p:txBody>
      </p:sp>
      <p:sp>
        <p:nvSpPr>
          <p:cNvPr id="16" name="Google Shape;356;p34">
            <a:extLst>
              <a:ext uri="{FF2B5EF4-FFF2-40B4-BE49-F238E27FC236}">
                <a16:creationId xmlns="" xmlns:a16="http://schemas.microsoft.com/office/drawing/2014/main" id="{CDFBBBFA-8695-BD11-E566-4ED5806784C5}"/>
              </a:ext>
            </a:extLst>
          </p:cNvPr>
          <p:cNvSpPr txBox="1">
            <a:spLocks/>
          </p:cNvSpPr>
          <p:nvPr/>
        </p:nvSpPr>
        <p:spPr>
          <a:xfrm rot="1358">
            <a:off x="5591998" y="1218608"/>
            <a:ext cx="525518" cy="342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3</a:t>
            </a:r>
          </a:p>
        </p:txBody>
      </p:sp>
      <p:sp>
        <p:nvSpPr>
          <p:cNvPr id="19" name="Google Shape;356;p34">
            <a:extLst>
              <a:ext uri="{FF2B5EF4-FFF2-40B4-BE49-F238E27FC236}">
                <a16:creationId xmlns="" xmlns:a16="http://schemas.microsoft.com/office/drawing/2014/main" id="{F152127D-A7B2-CB20-2FC0-9B0B72811365}"/>
              </a:ext>
            </a:extLst>
          </p:cNvPr>
          <p:cNvSpPr txBox="1">
            <a:spLocks/>
          </p:cNvSpPr>
          <p:nvPr/>
        </p:nvSpPr>
        <p:spPr>
          <a:xfrm rot="1358">
            <a:off x="3063685" y="3394871"/>
            <a:ext cx="535872" cy="3833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sz="3200" dirty="0"/>
              <a:t>11</a:t>
            </a:r>
          </a:p>
        </p:txBody>
      </p:sp>
      <p:sp>
        <p:nvSpPr>
          <p:cNvPr id="22" name="Google Shape;355;p34">
            <a:extLst>
              <a:ext uri="{FF2B5EF4-FFF2-40B4-BE49-F238E27FC236}">
                <a16:creationId xmlns="" xmlns:a16="http://schemas.microsoft.com/office/drawing/2014/main" id="{832FF8F3-A357-6AF8-4B0A-A541FC8813ED}"/>
              </a:ext>
            </a:extLst>
          </p:cNvPr>
          <p:cNvSpPr/>
          <p:nvPr/>
        </p:nvSpPr>
        <p:spPr>
          <a:xfrm>
            <a:off x="3085998" y="1186114"/>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5;p34">
            <a:extLst>
              <a:ext uri="{FF2B5EF4-FFF2-40B4-BE49-F238E27FC236}">
                <a16:creationId xmlns="" xmlns:a16="http://schemas.microsoft.com/office/drawing/2014/main" id="{D758A1AF-BCCD-8A31-25D6-2DF73982F82F}"/>
              </a:ext>
            </a:extLst>
          </p:cNvPr>
          <p:cNvSpPr/>
          <p:nvPr/>
        </p:nvSpPr>
        <p:spPr>
          <a:xfrm>
            <a:off x="427805" y="1898231"/>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5;p34">
            <a:extLst>
              <a:ext uri="{FF2B5EF4-FFF2-40B4-BE49-F238E27FC236}">
                <a16:creationId xmlns="" xmlns:a16="http://schemas.microsoft.com/office/drawing/2014/main" id="{DF16D05F-3E6E-28A5-A325-986C33098972}"/>
              </a:ext>
            </a:extLst>
          </p:cNvPr>
          <p:cNvSpPr/>
          <p:nvPr/>
        </p:nvSpPr>
        <p:spPr>
          <a:xfrm>
            <a:off x="3049467" y="1901740"/>
            <a:ext cx="578398" cy="47535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7;p34">
            <a:extLst>
              <a:ext uri="{FF2B5EF4-FFF2-40B4-BE49-F238E27FC236}">
                <a16:creationId xmlns="" xmlns:a16="http://schemas.microsoft.com/office/drawing/2014/main" id="{F5CE384E-B85F-825C-3CD1-696E683CD96E}"/>
              </a:ext>
            </a:extLst>
          </p:cNvPr>
          <p:cNvSpPr txBox="1">
            <a:spLocks/>
          </p:cNvSpPr>
          <p:nvPr/>
        </p:nvSpPr>
        <p:spPr>
          <a:xfrm>
            <a:off x="1240510" y="118667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b="1" dirty="0"/>
              <a:t>Introduction</a:t>
            </a:r>
          </a:p>
        </p:txBody>
      </p:sp>
      <p:sp>
        <p:nvSpPr>
          <p:cNvPr id="42" name="Google Shape;350;p34">
            <a:extLst>
              <a:ext uri="{FF2B5EF4-FFF2-40B4-BE49-F238E27FC236}">
                <a16:creationId xmlns="" xmlns:a16="http://schemas.microsoft.com/office/drawing/2014/main" id="{A48A64CA-39DD-6490-1DC5-A855AB1A8103}"/>
              </a:ext>
            </a:extLst>
          </p:cNvPr>
          <p:cNvSpPr/>
          <p:nvPr/>
        </p:nvSpPr>
        <p:spPr>
          <a:xfrm>
            <a:off x="3761874" y="2650362"/>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0;p34">
            <a:extLst>
              <a:ext uri="{FF2B5EF4-FFF2-40B4-BE49-F238E27FC236}">
                <a16:creationId xmlns="" xmlns:a16="http://schemas.microsoft.com/office/drawing/2014/main" id="{4D893AE1-D241-774E-292D-CEC168FACFEF}"/>
              </a:ext>
            </a:extLst>
          </p:cNvPr>
          <p:cNvSpPr/>
          <p:nvPr/>
        </p:nvSpPr>
        <p:spPr>
          <a:xfrm>
            <a:off x="1128910" y="3375887"/>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0;p34">
            <a:extLst>
              <a:ext uri="{FF2B5EF4-FFF2-40B4-BE49-F238E27FC236}">
                <a16:creationId xmlns="" xmlns:a16="http://schemas.microsoft.com/office/drawing/2014/main" id="{8BED8AC4-A708-B367-77C8-88240485E430}"/>
              </a:ext>
            </a:extLst>
          </p:cNvPr>
          <p:cNvSpPr/>
          <p:nvPr/>
        </p:nvSpPr>
        <p:spPr>
          <a:xfrm>
            <a:off x="3761875" y="1217496"/>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0;p34">
            <a:extLst>
              <a:ext uri="{FF2B5EF4-FFF2-40B4-BE49-F238E27FC236}">
                <a16:creationId xmlns="" xmlns:a16="http://schemas.microsoft.com/office/drawing/2014/main" id="{0A262236-9321-167A-D89F-5BC084D50ED6}"/>
              </a:ext>
            </a:extLst>
          </p:cNvPr>
          <p:cNvSpPr/>
          <p:nvPr/>
        </p:nvSpPr>
        <p:spPr>
          <a:xfrm>
            <a:off x="1122496" y="2665171"/>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0;p34">
            <a:extLst>
              <a:ext uri="{FF2B5EF4-FFF2-40B4-BE49-F238E27FC236}">
                <a16:creationId xmlns="" xmlns:a16="http://schemas.microsoft.com/office/drawing/2014/main" id="{FFE3E45E-538E-DBD2-5E0C-E700DFF18612}"/>
              </a:ext>
            </a:extLst>
          </p:cNvPr>
          <p:cNvSpPr/>
          <p:nvPr/>
        </p:nvSpPr>
        <p:spPr>
          <a:xfrm>
            <a:off x="3761873" y="3373804"/>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0;p34">
            <a:extLst>
              <a:ext uri="{FF2B5EF4-FFF2-40B4-BE49-F238E27FC236}">
                <a16:creationId xmlns="" xmlns:a16="http://schemas.microsoft.com/office/drawing/2014/main" id="{E850C1FC-A098-96EC-5F82-54B1E83E0E66}"/>
              </a:ext>
            </a:extLst>
          </p:cNvPr>
          <p:cNvSpPr/>
          <p:nvPr/>
        </p:nvSpPr>
        <p:spPr>
          <a:xfrm>
            <a:off x="3743296" y="4119146"/>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0;p34">
            <a:extLst>
              <a:ext uri="{FF2B5EF4-FFF2-40B4-BE49-F238E27FC236}">
                <a16:creationId xmlns="" xmlns:a16="http://schemas.microsoft.com/office/drawing/2014/main" id="{42A177B3-C859-DCF6-2CD8-2C6EE1892271}"/>
              </a:ext>
            </a:extLst>
          </p:cNvPr>
          <p:cNvSpPr/>
          <p:nvPr/>
        </p:nvSpPr>
        <p:spPr>
          <a:xfrm>
            <a:off x="6298074" y="1208493"/>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0;p34">
            <a:extLst>
              <a:ext uri="{FF2B5EF4-FFF2-40B4-BE49-F238E27FC236}">
                <a16:creationId xmlns="" xmlns:a16="http://schemas.microsoft.com/office/drawing/2014/main" id="{FDFAE183-7AF7-CA16-C3D1-5D3671D5D929}"/>
              </a:ext>
            </a:extLst>
          </p:cNvPr>
          <p:cNvSpPr/>
          <p:nvPr/>
        </p:nvSpPr>
        <p:spPr>
          <a:xfrm>
            <a:off x="3768634" y="1943935"/>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0;p34">
            <a:extLst>
              <a:ext uri="{FF2B5EF4-FFF2-40B4-BE49-F238E27FC236}">
                <a16:creationId xmlns="" xmlns:a16="http://schemas.microsoft.com/office/drawing/2014/main" id="{960696F7-CC6A-3A03-AD0B-A93D4A6DFB93}"/>
              </a:ext>
            </a:extLst>
          </p:cNvPr>
          <p:cNvSpPr/>
          <p:nvPr/>
        </p:nvSpPr>
        <p:spPr>
          <a:xfrm>
            <a:off x="6320394" y="3361344"/>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0;p34">
            <a:extLst>
              <a:ext uri="{FF2B5EF4-FFF2-40B4-BE49-F238E27FC236}">
                <a16:creationId xmlns="" xmlns:a16="http://schemas.microsoft.com/office/drawing/2014/main" id="{3A2BCBC5-E1FC-5119-FFBF-6707376E3F4F}"/>
              </a:ext>
            </a:extLst>
          </p:cNvPr>
          <p:cNvSpPr/>
          <p:nvPr/>
        </p:nvSpPr>
        <p:spPr>
          <a:xfrm>
            <a:off x="6320394" y="2612202"/>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50;p34">
            <a:extLst>
              <a:ext uri="{FF2B5EF4-FFF2-40B4-BE49-F238E27FC236}">
                <a16:creationId xmlns="" xmlns:a16="http://schemas.microsoft.com/office/drawing/2014/main" id="{B4921AF8-F92B-E983-6FE6-0529C76F2E5B}"/>
              </a:ext>
            </a:extLst>
          </p:cNvPr>
          <p:cNvSpPr/>
          <p:nvPr/>
        </p:nvSpPr>
        <p:spPr>
          <a:xfrm>
            <a:off x="6298073" y="1898231"/>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0;p34">
            <a:extLst>
              <a:ext uri="{FF2B5EF4-FFF2-40B4-BE49-F238E27FC236}">
                <a16:creationId xmlns="" xmlns:a16="http://schemas.microsoft.com/office/drawing/2014/main" id="{C8906DAC-6F81-B3ED-D11F-13BFFBD6EF81}"/>
              </a:ext>
            </a:extLst>
          </p:cNvPr>
          <p:cNvSpPr/>
          <p:nvPr/>
        </p:nvSpPr>
        <p:spPr>
          <a:xfrm>
            <a:off x="1128910" y="1943936"/>
            <a:ext cx="1665301" cy="417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6;p34">
            <a:extLst>
              <a:ext uri="{FF2B5EF4-FFF2-40B4-BE49-F238E27FC236}">
                <a16:creationId xmlns="" xmlns:a16="http://schemas.microsoft.com/office/drawing/2014/main" id="{33510AD9-103F-ADFC-5EC4-390FA3EDF847}"/>
              </a:ext>
            </a:extLst>
          </p:cNvPr>
          <p:cNvSpPr txBox="1">
            <a:spLocks/>
          </p:cNvSpPr>
          <p:nvPr/>
        </p:nvSpPr>
        <p:spPr>
          <a:xfrm rot="1358">
            <a:off x="3140659" y="1272523"/>
            <a:ext cx="458919" cy="30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2</a:t>
            </a:r>
          </a:p>
        </p:txBody>
      </p:sp>
      <p:sp>
        <p:nvSpPr>
          <p:cNvPr id="55" name="Google Shape;357;p34">
            <a:extLst>
              <a:ext uri="{FF2B5EF4-FFF2-40B4-BE49-F238E27FC236}">
                <a16:creationId xmlns="" xmlns:a16="http://schemas.microsoft.com/office/drawing/2014/main" id="{6B798013-C830-C5F7-71EE-FBE5F29CE39E}"/>
              </a:ext>
            </a:extLst>
          </p:cNvPr>
          <p:cNvSpPr txBox="1">
            <a:spLocks/>
          </p:cNvSpPr>
          <p:nvPr/>
        </p:nvSpPr>
        <p:spPr>
          <a:xfrm>
            <a:off x="3743296" y="1208493"/>
            <a:ext cx="1832363"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Problem Definition</a:t>
            </a:r>
          </a:p>
        </p:txBody>
      </p:sp>
      <p:sp>
        <p:nvSpPr>
          <p:cNvPr id="56" name="Google Shape;357;p34">
            <a:extLst>
              <a:ext uri="{FF2B5EF4-FFF2-40B4-BE49-F238E27FC236}">
                <a16:creationId xmlns="" xmlns:a16="http://schemas.microsoft.com/office/drawing/2014/main" id="{1B06E86B-4A48-6D9A-F8A5-2F8478ACE30A}"/>
              </a:ext>
            </a:extLst>
          </p:cNvPr>
          <p:cNvSpPr txBox="1">
            <a:spLocks/>
          </p:cNvSpPr>
          <p:nvPr/>
        </p:nvSpPr>
        <p:spPr>
          <a:xfrm>
            <a:off x="6362831" y="118667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b="1" dirty="0"/>
              <a:t>Objectives </a:t>
            </a:r>
          </a:p>
        </p:txBody>
      </p:sp>
      <p:sp>
        <p:nvSpPr>
          <p:cNvPr id="57" name="Google Shape;356;p34">
            <a:extLst>
              <a:ext uri="{FF2B5EF4-FFF2-40B4-BE49-F238E27FC236}">
                <a16:creationId xmlns="" xmlns:a16="http://schemas.microsoft.com/office/drawing/2014/main" id="{BA50C94F-973E-1D61-B5A3-EBAFA00B16C4}"/>
              </a:ext>
            </a:extLst>
          </p:cNvPr>
          <p:cNvSpPr txBox="1">
            <a:spLocks/>
          </p:cNvSpPr>
          <p:nvPr/>
        </p:nvSpPr>
        <p:spPr>
          <a:xfrm rot="1358">
            <a:off x="473539" y="1987192"/>
            <a:ext cx="447637" cy="302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4</a:t>
            </a:r>
          </a:p>
        </p:txBody>
      </p:sp>
      <p:sp>
        <p:nvSpPr>
          <p:cNvPr id="58" name="Google Shape;357;p34">
            <a:extLst>
              <a:ext uri="{FF2B5EF4-FFF2-40B4-BE49-F238E27FC236}">
                <a16:creationId xmlns="" xmlns:a16="http://schemas.microsoft.com/office/drawing/2014/main" id="{CD3030AE-69F8-CDA1-6C8B-033F2A4786C7}"/>
              </a:ext>
            </a:extLst>
          </p:cNvPr>
          <p:cNvSpPr txBox="1">
            <a:spLocks/>
          </p:cNvSpPr>
          <p:nvPr/>
        </p:nvSpPr>
        <p:spPr>
          <a:xfrm>
            <a:off x="1180198" y="1904316"/>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Related works</a:t>
            </a:r>
          </a:p>
        </p:txBody>
      </p:sp>
      <p:sp>
        <p:nvSpPr>
          <p:cNvPr id="59" name="Google Shape;356;p34">
            <a:extLst>
              <a:ext uri="{FF2B5EF4-FFF2-40B4-BE49-F238E27FC236}">
                <a16:creationId xmlns="" xmlns:a16="http://schemas.microsoft.com/office/drawing/2014/main" id="{9273F5A4-7837-1979-A7B5-3A898855AE24}"/>
              </a:ext>
            </a:extLst>
          </p:cNvPr>
          <p:cNvSpPr txBox="1">
            <a:spLocks/>
          </p:cNvSpPr>
          <p:nvPr/>
        </p:nvSpPr>
        <p:spPr>
          <a:xfrm rot="1358">
            <a:off x="3086522" y="1995053"/>
            <a:ext cx="477549" cy="3147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5</a:t>
            </a:r>
          </a:p>
        </p:txBody>
      </p:sp>
      <p:sp>
        <p:nvSpPr>
          <p:cNvPr id="60" name="Google Shape;357;p34">
            <a:extLst>
              <a:ext uri="{FF2B5EF4-FFF2-40B4-BE49-F238E27FC236}">
                <a16:creationId xmlns="" xmlns:a16="http://schemas.microsoft.com/office/drawing/2014/main" id="{70FF7D0C-3E7A-7CBB-F2EF-A08506659FAE}"/>
              </a:ext>
            </a:extLst>
          </p:cNvPr>
          <p:cNvSpPr txBox="1">
            <a:spLocks/>
          </p:cNvSpPr>
          <p:nvPr/>
        </p:nvSpPr>
        <p:spPr>
          <a:xfrm>
            <a:off x="3878477" y="1861393"/>
            <a:ext cx="1880551" cy="691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System Architecture</a:t>
            </a:r>
          </a:p>
        </p:txBody>
      </p:sp>
      <p:sp>
        <p:nvSpPr>
          <p:cNvPr id="321" name="Google Shape;356;p34">
            <a:extLst>
              <a:ext uri="{FF2B5EF4-FFF2-40B4-BE49-F238E27FC236}">
                <a16:creationId xmlns="" xmlns:a16="http://schemas.microsoft.com/office/drawing/2014/main" id="{ABE95B98-FCEC-3257-E2B6-CC520A550903}"/>
              </a:ext>
            </a:extLst>
          </p:cNvPr>
          <p:cNvSpPr txBox="1">
            <a:spLocks/>
          </p:cNvSpPr>
          <p:nvPr/>
        </p:nvSpPr>
        <p:spPr>
          <a:xfrm rot="1358">
            <a:off x="5675817" y="1939047"/>
            <a:ext cx="454450" cy="3219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6</a:t>
            </a:r>
          </a:p>
        </p:txBody>
      </p:sp>
      <p:sp>
        <p:nvSpPr>
          <p:cNvPr id="322" name="Google Shape;357;p34">
            <a:extLst>
              <a:ext uri="{FF2B5EF4-FFF2-40B4-BE49-F238E27FC236}">
                <a16:creationId xmlns="" xmlns:a16="http://schemas.microsoft.com/office/drawing/2014/main" id="{9F4B21D8-3964-A8DE-EBAF-0ADEC6BF2663}"/>
              </a:ext>
            </a:extLst>
          </p:cNvPr>
          <p:cNvSpPr txBox="1">
            <a:spLocks/>
          </p:cNvSpPr>
          <p:nvPr/>
        </p:nvSpPr>
        <p:spPr>
          <a:xfrm>
            <a:off x="6298073" y="1865596"/>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b="1" dirty="0"/>
              <a:t>SW/HW tools</a:t>
            </a:r>
          </a:p>
        </p:txBody>
      </p:sp>
      <p:sp>
        <p:nvSpPr>
          <p:cNvPr id="323" name="Google Shape;356;p34">
            <a:extLst>
              <a:ext uri="{FF2B5EF4-FFF2-40B4-BE49-F238E27FC236}">
                <a16:creationId xmlns="" xmlns:a16="http://schemas.microsoft.com/office/drawing/2014/main" id="{60966BDC-42B7-222F-3085-F00F23F03268}"/>
              </a:ext>
            </a:extLst>
          </p:cNvPr>
          <p:cNvSpPr txBox="1">
            <a:spLocks/>
          </p:cNvSpPr>
          <p:nvPr/>
        </p:nvSpPr>
        <p:spPr>
          <a:xfrm rot="1358">
            <a:off x="461908" y="2722310"/>
            <a:ext cx="490821" cy="3027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7</a:t>
            </a:r>
          </a:p>
        </p:txBody>
      </p:sp>
      <p:sp>
        <p:nvSpPr>
          <p:cNvPr id="324" name="Google Shape;356;p34">
            <a:extLst>
              <a:ext uri="{FF2B5EF4-FFF2-40B4-BE49-F238E27FC236}">
                <a16:creationId xmlns="" xmlns:a16="http://schemas.microsoft.com/office/drawing/2014/main" id="{A6D97936-DDFE-ABE2-7CA9-4F97B63A4B3A}"/>
              </a:ext>
            </a:extLst>
          </p:cNvPr>
          <p:cNvSpPr txBox="1">
            <a:spLocks/>
          </p:cNvSpPr>
          <p:nvPr/>
        </p:nvSpPr>
        <p:spPr>
          <a:xfrm rot="1358">
            <a:off x="3072232" y="2703243"/>
            <a:ext cx="479389" cy="3463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8</a:t>
            </a:r>
          </a:p>
        </p:txBody>
      </p:sp>
      <p:sp>
        <p:nvSpPr>
          <p:cNvPr id="325" name="Google Shape;356;p34">
            <a:extLst>
              <a:ext uri="{FF2B5EF4-FFF2-40B4-BE49-F238E27FC236}">
                <a16:creationId xmlns="" xmlns:a16="http://schemas.microsoft.com/office/drawing/2014/main" id="{CFD4ED15-1511-93FD-1A5E-C8D28E3C6546}"/>
              </a:ext>
            </a:extLst>
          </p:cNvPr>
          <p:cNvSpPr txBox="1">
            <a:spLocks/>
          </p:cNvSpPr>
          <p:nvPr/>
        </p:nvSpPr>
        <p:spPr>
          <a:xfrm rot="1358">
            <a:off x="5664486" y="2723514"/>
            <a:ext cx="457916" cy="2946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Kumbh Sans SemiBold"/>
              <a:buNone/>
              <a:defRPr sz="3300" b="1" i="0" u="none" strike="noStrike" cap="none">
                <a:solidFill>
                  <a:schemeClr val="dk1"/>
                </a:solidFill>
                <a:latin typeface="Kumbh Sans"/>
                <a:ea typeface="Kumbh Sans"/>
                <a:cs typeface="Kumbh Sans"/>
                <a:sym typeface="Kumbh Sans"/>
              </a:defRPr>
            </a:lvl1pPr>
            <a:lvl2pPr marR="0" lvl="1"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000"/>
              <a:buFont typeface="Kumbh Sans SemiBold"/>
              <a:buNone/>
              <a:defRPr sz="3000" b="0" i="0" u="none" strike="noStrike" cap="none">
                <a:solidFill>
                  <a:schemeClr val="dk1"/>
                </a:solidFill>
                <a:latin typeface="Kumbh Sans SemiBold"/>
                <a:ea typeface="Kumbh Sans SemiBold"/>
                <a:cs typeface="Kumbh Sans SemiBold"/>
                <a:sym typeface="Kumbh Sans SemiBold"/>
              </a:defRPr>
            </a:lvl9pPr>
          </a:lstStyle>
          <a:p>
            <a:r>
              <a:rPr lang="en" dirty="0"/>
              <a:t>9</a:t>
            </a:r>
          </a:p>
        </p:txBody>
      </p:sp>
      <p:sp>
        <p:nvSpPr>
          <p:cNvPr id="326" name="Google Shape;357;p34">
            <a:extLst>
              <a:ext uri="{FF2B5EF4-FFF2-40B4-BE49-F238E27FC236}">
                <a16:creationId xmlns="" xmlns:a16="http://schemas.microsoft.com/office/drawing/2014/main" id="{E813376F-45FD-20A2-CDF3-00BA48168B51}"/>
              </a:ext>
            </a:extLst>
          </p:cNvPr>
          <p:cNvSpPr txBox="1">
            <a:spLocks/>
          </p:cNvSpPr>
          <p:nvPr/>
        </p:nvSpPr>
        <p:spPr>
          <a:xfrm>
            <a:off x="1146796" y="2569661"/>
            <a:ext cx="1984845" cy="717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System Requirements</a:t>
            </a:r>
          </a:p>
        </p:txBody>
      </p:sp>
      <p:sp>
        <p:nvSpPr>
          <p:cNvPr id="327" name="Google Shape;357;p34">
            <a:extLst>
              <a:ext uri="{FF2B5EF4-FFF2-40B4-BE49-F238E27FC236}">
                <a16:creationId xmlns="" xmlns:a16="http://schemas.microsoft.com/office/drawing/2014/main" id="{172F6CF0-7A7C-CAA9-96F9-AFD68C79766A}"/>
              </a:ext>
            </a:extLst>
          </p:cNvPr>
          <p:cNvSpPr txBox="1">
            <a:spLocks/>
          </p:cNvSpPr>
          <p:nvPr/>
        </p:nvSpPr>
        <p:spPr>
          <a:xfrm>
            <a:off x="3816778" y="265036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System Analysis</a:t>
            </a:r>
          </a:p>
        </p:txBody>
      </p:sp>
      <p:sp>
        <p:nvSpPr>
          <p:cNvPr id="328" name="Google Shape;357;p34">
            <a:extLst>
              <a:ext uri="{FF2B5EF4-FFF2-40B4-BE49-F238E27FC236}">
                <a16:creationId xmlns="" xmlns:a16="http://schemas.microsoft.com/office/drawing/2014/main" id="{B689DE0C-0474-C23D-86B2-5ED2E1E01D88}"/>
              </a:ext>
            </a:extLst>
          </p:cNvPr>
          <p:cNvSpPr txBox="1">
            <a:spLocks/>
          </p:cNvSpPr>
          <p:nvPr/>
        </p:nvSpPr>
        <p:spPr>
          <a:xfrm>
            <a:off x="6356204" y="2516469"/>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Methodologies &amp; Algorithms </a:t>
            </a:r>
          </a:p>
        </p:txBody>
      </p:sp>
      <p:sp>
        <p:nvSpPr>
          <p:cNvPr id="329" name="Google Shape;357;p34">
            <a:extLst>
              <a:ext uri="{FF2B5EF4-FFF2-40B4-BE49-F238E27FC236}">
                <a16:creationId xmlns="" xmlns:a16="http://schemas.microsoft.com/office/drawing/2014/main" id="{4EE4E3CF-6156-CD5B-1BAD-A47334C80DF4}"/>
              </a:ext>
            </a:extLst>
          </p:cNvPr>
          <p:cNvSpPr txBox="1">
            <a:spLocks/>
          </p:cNvSpPr>
          <p:nvPr/>
        </p:nvSpPr>
        <p:spPr>
          <a:xfrm>
            <a:off x="1209369" y="3360344"/>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400" b="1" dirty="0"/>
              <a:t>Implementation</a:t>
            </a:r>
          </a:p>
        </p:txBody>
      </p:sp>
      <p:sp>
        <p:nvSpPr>
          <p:cNvPr id="330" name="Google Shape;357;p34">
            <a:extLst>
              <a:ext uri="{FF2B5EF4-FFF2-40B4-BE49-F238E27FC236}">
                <a16:creationId xmlns="" xmlns:a16="http://schemas.microsoft.com/office/drawing/2014/main" id="{04227B68-1F91-0A9E-E729-C716EBF60FC7}"/>
              </a:ext>
            </a:extLst>
          </p:cNvPr>
          <p:cNvSpPr txBox="1">
            <a:spLocks/>
          </p:cNvSpPr>
          <p:nvPr/>
        </p:nvSpPr>
        <p:spPr>
          <a:xfrm>
            <a:off x="4010594" y="334232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Time plan</a:t>
            </a:r>
          </a:p>
        </p:txBody>
      </p:sp>
      <p:sp>
        <p:nvSpPr>
          <p:cNvPr id="331" name="Google Shape;357;p34">
            <a:extLst>
              <a:ext uri="{FF2B5EF4-FFF2-40B4-BE49-F238E27FC236}">
                <a16:creationId xmlns="" xmlns:a16="http://schemas.microsoft.com/office/drawing/2014/main" id="{EFA18402-8DB9-9A14-D3B4-5E0E13FBA1C8}"/>
              </a:ext>
            </a:extLst>
          </p:cNvPr>
          <p:cNvSpPr txBox="1">
            <a:spLocks/>
          </p:cNvSpPr>
          <p:nvPr/>
        </p:nvSpPr>
        <p:spPr>
          <a:xfrm>
            <a:off x="6481874" y="3334606"/>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Conclusion</a:t>
            </a:r>
          </a:p>
        </p:txBody>
      </p:sp>
      <p:sp>
        <p:nvSpPr>
          <p:cNvPr id="332" name="Google Shape;357;p34">
            <a:extLst>
              <a:ext uri="{FF2B5EF4-FFF2-40B4-BE49-F238E27FC236}">
                <a16:creationId xmlns="" xmlns:a16="http://schemas.microsoft.com/office/drawing/2014/main" id="{97F33C99-5A36-E70F-6B1A-6BC6A7664B81}"/>
              </a:ext>
            </a:extLst>
          </p:cNvPr>
          <p:cNvSpPr txBox="1">
            <a:spLocks/>
          </p:cNvSpPr>
          <p:nvPr/>
        </p:nvSpPr>
        <p:spPr>
          <a:xfrm>
            <a:off x="3926630" y="4112722"/>
            <a:ext cx="1665300" cy="77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Kumbh Sans SemiBold"/>
              <a:buNone/>
              <a:defRPr sz="1800" b="0" i="0" u="none" strike="noStrike" cap="none">
                <a:solidFill>
                  <a:schemeClr val="accent5"/>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sz="1600" b="1" dirty="0"/>
              <a:t>References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131936-236F-C601-DA8D-F3C355074BE6}"/>
              </a:ext>
            </a:extLst>
          </p:cNvPr>
          <p:cNvSpPr>
            <a:spLocks noGrp="1"/>
          </p:cNvSpPr>
          <p:nvPr>
            <p:ph type="title"/>
          </p:nvPr>
        </p:nvSpPr>
        <p:spPr>
          <a:xfrm>
            <a:off x="200819" y="211387"/>
            <a:ext cx="7287300" cy="634500"/>
          </a:xfrm>
        </p:spPr>
        <p:txBody>
          <a:bodyPr/>
          <a:lstStyle/>
          <a:p>
            <a:r>
              <a:rPr lang="en-GB" b="1" dirty="0"/>
              <a:t>State-chart Diagram</a:t>
            </a:r>
          </a:p>
        </p:txBody>
      </p:sp>
      <p:pic>
        <p:nvPicPr>
          <p:cNvPr id="3" name="Picture 2">
            <a:extLst>
              <a:ext uri="{FF2B5EF4-FFF2-40B4-BE49-F238E27FC236}">
                <a16:creationId xmlns="" xmlns:a16="http://schemas.microsoft.com/office/drawing/2014/main" id="{7F93D8CF-737B-9658-40B7-FC47B70CE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 y="1178515"/>
            <a:ext cx="7818120" cy="3342920"/>
          </a:xfrm>
          <a:prstGeom prst="rect">
            <a:avLst/>
          </a:prstGeom>
        </p:spPr>
      </p:pic>
    </p:spTree>
    <p:extLst>
      <p:ext uri="{BB962C8B-B14F-4D97-AF65-F5344CB8AC3E}">
        <p14:creationId xmlns:p14="http://schemas.microsoft.com/office/powerpoint/2010/main" val="3170123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2B1C41-6687-7302-E62B-50E71F5AC681}"/>
              </a:ext>
            </a:extLst>
          </p:cNvPr>
          <p:cNvSpPr>
            <a:spLocks noGrp="1"/>
          </p:cNvSpPr>
          <p:nvPr>
            <p:ph type="title"/>
          </p:nvPr>
        </p:nvSpPr>
        <p:spPr>
          <a:xfrm>
            <a:off x="229394" y="222750"/>
            <a:ext cx="7287300" cy="634500"/>
          </a:xfrm>
        </p:spPr>
        <p:txBody>
          <a:bodyPr/>
          <a:lstStyle/>
          <a:p>
            <a:r>
              <a:rPr lang="en-GB" sz="2800" b="1" dirty="0"/>
              <a:t>Activity</a:t>
            </a:r>
            <a:br>
              <a:rPr lang="en-GB" sz="2800" b="1" dirty="0"/>
            </a:br>
            <a:r>
              <a:rPr lang="en-GB" sz="2800" b="1" dirty="0"/>
              <a:t>Diagram</a:t>
            </a:r>
          </a:p>
        </p:txBody>
      </p:sp>
      <p:pic>
        <p:nvPicPr>
          <p:cNvPr id="3" name="Picture 2">
            <a:extLst>
              <a:ext uri="{FF2B5EF4-FFF2-40B4-BE49-F238E27FC236}">
                <a16:creationId xmlns="" xmlns:a16="http://schemas.microsoft.com/office/drawing/2014/main" id="{28009FFA-B679-512E-ABEC-39FE06C8D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438" y="138656"/>
            <a:ext cx="7126605" cy="4861969"/>
          </a:xfrm>
          <a:prstGeom prst="rect">
            <a:avLst/>
          </a:prstGeom>
        </p:spPr>
      </p:pic>
    </p:spTree>
    <p:extLst>
      <p:ext uri="{BB962C8B-B14F-4D97-AF65-F5344CB8AC3E}">
        <p14:creationId xmlns:p14="http://schemas.microsoft.com/office/powerpoint/2010/main" val="41357267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E75F6B-957C-6240-482A-F1CE0D4B0D2C}"/>
              </a:ext>
            </a:extLst>
          </p:cNvPr>
          <p:cNvSpPr>
            <a:spLocks noGrp="1"/>
          </p:cNvSpPr>
          <p:nvPr>
            <p:ph type="title"/>
          </p:nvPr>
        </p:nvSpPr>
        <p:spPr>
          <a:xfrm>
            <a:off x="215107" y="175669"/>
            <a:ext cx="7287300" cy="634500"/>
          </a:xfrm>
        </p:spPr>
        <p:txBody>
          <a:bodyPr/>
          <a:lstStyle/>
          <a:p>
            <a:r>
              <a:rPr lang="en-GB" b="1" dirty="0"/>
              <a:t>Process Flow Diagram (PFD)</a:t>
            </a:r>
          </a:p>
        </p:txBody>
      </p:sp>
      <p:pic>
        <p:nvPicPr>
          <p:cNvPr id="3" name="Picture 2">
            <a:extLst>
              <a:ext uri="{FF2B5EF4-FFF2-40B4-BE49-F238E27FC236}">
                <a16:creationId xmlns="" xmlns:a16="http://schemas.microsoft.com/office/drawing/2014/main" id="{6B50A67A-09E9-176C-27F0-429FE567E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2381" y="210310"/>
            <a:ext cx="1862876" cy="4722880"/>
          </a:xfrm>
          <a:prstGeom prst="rect">
            <a:avLst/>
          </a:prstGeom>
        </p:spPr>
      </p:pic>
    </p:spTree>
    <p:extLst>
      <p:ext uri="{BB962C8B-B14F-4D97-AF65-F5344CB8AC3E}">
        <p14:creationId xmlns:p14="http://schemas.microsoft.com/office/powerpoint/2010/main" val="17359282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F6BE61-AD18-46C3-F4C9-9882FEB9F122}"/>
              </a:ext>
            </a:extLst>
          </p:cNvPr>
          <p:cNvSpPr>
            <a:spLocks noGrp="1"/>
          </p:cNvSpPr>
          <p:nvPr>
            <p:ph type="title"/>
          </p:nvPr>
        </p:nvSpPr>
        <p:spPr>
          <a:xfrm>
            <a:off x="286544" y="232819"/>
            <a:ext cx="2763837" cy="634500"/>
          </a:xfrm>
        </p:spPr>
        <p:txBody>
          <a:bodyPr/>
          <a:lstStyle/>
          <a:p>
            <a:r>
              <a:rPr lang="en-GB" sz="2800" b="1" dirty="0"/>
              <a:t>Entity Relationship</a:t>
            </a:r>
            <a:br>
              <a:rPr lang="en-GB" sz="2800" b="1" dirty="0"/>
            </a:br>
            <a:r>
              <a:rPr lang="en-GB" sz="2800" b="1" dirty="0"/>
              <a:t>Diagram </a:t>
            </a:r>
            <a:br>
              <a:rPr lang="en-GB" sz="2800" b="1" dirty="0"/>
            </a:br>
            <a:r>
              <a:rPr lang="en-GB" sz="2800" b="1" dirty="0"/>
              <a:t>(ERD)</a:t>
            </a:r>
          </a:p>
        </p:txBody>
      </p:sp>
      <p:pic>
        <p:nvPicPr>
          <p:cNvPr id="3" name="Picture 2">
            <a:extLst>
              <a:ext uri="{FF2B5EF4-FFF2-40B4-BE49-F238E27FC236}">
                <a16:creationId xmlns="" xmlns:a16="http://schemas.microsoft.com/office/drawing/2014/main" id="{7B2B5798-A92B-12CB-4268-9F20BEAAF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773" y="157163"/>
            <a:ext cx="5791201" cy="4836318"/>
          </a:xfrm>
          <a:prstGeom prst="rect">
            <a:avLst/>
          </a:prstGeom>
        </p:spPr>
      </p:pic>
    </p:spTree>
    <p:extLst>
      <p:ext uri="{BB962C8B-B14F-4D97-AF65-F5344CB8AC3E}">
        <p14:creationId xmlns:p14="http://schemas.microsoft.com/office/powerpoint/2010/main" val="8945772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425629" y="1992818"/>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Methodologies &amp; Algorithms</a:t>
            </a:r>
            <a:endParaRPr sz="2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9</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231475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51"/>
          <p:cNvSpPr/>
          <p:nvPr/>
        </p:nvSpPr>
        <p:spPr>
          <a:xfrm>
            <a:off x="3644700" y="143425"/>
            <a:ext cx="1752250" cy="4863375"/>
          </a:xfrm>
          <a:custGeom>
            <a:avLst/>
            <a:gdLst/>
            <a:ahLst/>
            <a:cxnLst/>
            <a:rect l="l" t="t" r="r" b="b"/>
            <a:pathLst>
              <a:path w="70090" h="194535" extrusionOk="0">
                <a:moveTo>
                  <a:pt x="70090" y="194535"/>
                </a:moveTo>
                <a:cubicBezTo>
                  <a:pt x="68064" y="192111"/>
                  <a:pt x="61746" y="187343"/>
                  <a:pt x="57931" y="179992"/>
                </a:cubicBezTo>
                <a:cubicBezTo>
                  <a:pt x="54117" y="172641"/>
                  <a:pt x="46686" y="165132"/>
                  <a:pt x="47203" y="150431"/>
                </a:cubicBezTo>
                <a:cubicBezTo>
                  <a:pt x="47720" y="135730"/>
                  <a:pt x="65958" y="112088"/>
                  <a:pt x="61031" y="91784"/>
                </a:cubicBezTo>
                <a:cubicBezTo>
                  <a:pt x="56104" y="71480"/>
                  <a:pt x="27814" y="43905"/>
                  <a:pt x="17642" y="28608"/>
                </a:cubicBezTo>
                <a:cubicBezTo>
                  <a:pt x="7470" y="13311"/>
                  <a:pt x="2940" y="4768"/>
                  <a:pt x="0" y="0"/>
                </a:cubicBezTo>
              </a:path>
            </a:pathLst>
          </a:custGeom>
          <a:noFill/>
          <a:ln w="19050" cap="flat" cmpd="sng">
            <a:solidFill>
              <a:schemeClr val="dk2"/>
            </a:solidFill>
            <a:prstDash val="dash"/>
            <a:round/>
            <a:headEnd type="none" w="med" len="med"/>
            <a:tailEnd type="none" w="med" len="med"/>
          </a:ln>
        </p:spPr>
      </p:sp>
      <p:sp>
        <p:nvSpPr>
          <p:cNvPr id="1391" name="Google Shape;1391;p51"/>
          <p:cNvSpPr/>
          <p:nvPr/>
        </p:nvSpPr>
        <p:spPr>
          <a:xfrm>
            <a:off x="4866500" y="143425"/>
            <a:ext cx="2842775" cy="1710525"/>
          </a:xfrm>
          <a:custGeom>
            <a:avLst/>
            <a:gdLst/>
            <a:ahLst/>
            <a:cxnLst/>
            <a:rect l="l" t="t" r="r" b="b"/>
            <a:pathLst>
              <a:path w="113711" h="68421" extrusionOk="0">
                <a:moveTo>
                  <a:pt x="0" y="68421"/>
                </a:moveTo>
                <a:cubicBezTo>
                  <a:pt x="3775" y="62620"/>
                  <a:pt x="5245" y="40766"/>
                  <a:pt x="22648" y="33614"/>
                </a:cubicBezTo>
                <a:cubicBezTo>
                  <a:pt x="40051" y="26462"/>
                  <a:pt x="89401" y="31110"/>
                  <a:pt x="104420" y="25508"/>
                </a:cubicBezTo>
                <a:cubicBezTo>
                  <a:pt x="119439" y="19906"/>
                  <a:pt x="111373" y="4251"/>
                  <a:pt x="112764" y="0"/>
                </a:cubicBezTo>
              </a:path>
            </a:pathLst>
          </a:custGeom>
          <a:noFill/>
          <a:ln w="19050" cap="flat" cmpd="sng">
            <a:solidFill>
              <a:schemeClr val="dk2"/>
            </a:solidFill>
            <a:prstDash val="dash"/>
            <a:round/>
            <a:headEnd type="none" w="med" len="med"/>
            <a:tailEnd type="none" w="med" len="med"/>
          </a:ln>
        </p:spPr>
      </p:sp>
      <p:sp>
        <p:nvSpPr>
          <p:cNvPr id="1392" name="Google Shape;1392;p51"/>
          <p:cNvSpPr/>
          <p:nvPr/>
        </p:nvSpPr>
        <p:spPr>
          <a:xfrm>
            <a:off x="4419225" y="1891825"/>
            <a:ext cx="911100" cy="19584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470899" y="239395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accent6"/>
              </a:solidFill>
              <a:latin typeface="Yeseva One"/>
              <a:ea typeface="Yeseva One"/>
              <a:cs typeface="Yeseva One"/>
              <a:sym typeface="Yeseva One"/>
            </a:endParaRPr>
          </a:p>
        </p:txBody>
      </p:sp>
      <p:sp>
        <p:nvSpPr>
          <p:cNvPr id="1394" name="Google Shape;1394;p51"/>
          <p:cNvSpPr/>
          <p:nvPr/>
        </p:nvSpPr>
        <p:spPr>
          <a:xfrm>
            <a:off x="450742" y="3210690"/>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1395" name="Google Shape;1395;p51"/>
          <p:cNvSpPr/>
          <p:nvPr/>
        </p:nvSpPr>
        <p:spPr>
          <a:xfrm>
            <a:off x="5739327" y="146221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dirty="0">
              <a:solidFill>
                <a:schemeClr val="accent6"/>
              </a:solidFill>
              <a:latin typeface="Yeseva One"/>
              <a:ea typeface="Yeseva One"/>
              <a:cs typeface="Yeseva One"/>
              <a:sym typeface="Yeseva One"/>
            </a:endParaRPr>
          </a:p>
        </p:txBody>
      </p:sp>
      <p:sp>
        <p:nvSpPr>
          <p:cNvPr id="1396" name="Google Shape;1396;p51"/>
          <p:cNvSpPr/>
          <p:nvPr/>
        </p:nvSpPr>
        <p:spPr>
          <a:xfrm>
            <a:off x="472549" y="1567370"/>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accent6"/>
              </a:solidFill>
              <a:latin typeface="Yeseva One"/>
              <a:ea typeface="Yeseva One"/>
              <a:cs typeface="Yeseva One"/>
              <a:sym typeface="Yeseva One"/>
            </a:endParaRPr>
          </a:p>
        </p:txBody>
      </p:sp>
      <p:sp>
        <p:nvSpPr>
          <p:cNvPr id="1397" name="Google Shape;1397;p51"/>
          <p:cNvSpPr txBox="1">
            <a:spLocks noGrp="1"/>
          </p:cNvSpPr>
          <p:nvPr>
            <p:ph type="title"/>
          </p:nvPr>
        </p:nvSpPr>
        <p:spPr>
          <a:xfrm>
            <a:off x="521428" y="685044"/>
            <a:ext cx="2541518"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t>Algorithms</a:t>
            </a:r>
            <a:endParaRPr dirty="0"/>
          </a:p>
        </p:txBody>
      </p:sp>
      <p:sp>
        <p:nvSpPr>
          <p:cNvPr id="1398" name="Google Shape;1398;p51"/>
          <p:cNvSpPr txBox="1">
            <a:spLocks noGrp="1"/>
          </p:cNvSpPr>
          <p:nvPr>
            <p:ph type="title" idx="2"/>
          </p:nvPr>
        </p:nvSpPr>
        <p:spPr>
          <a:xfrm>
            <a:off x="489373" y="1572939"/>
            <a:ext cx="27690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Firebase </a:t>
            </a:r>
            <a:r>
              <a:rPr lang="en-GB" dirty="0"/>
              <a:t>Authentication</a:t>
            </a:r>
            <a:endParaRPr dirty="0"/>
          </a:p>
        </p:txBody>
      </p:sp>
      <p:sp>
        <p:nvSpPr>
          <p:cNvPr id="1399" name="Google Shape;1399;p51"/>
          <p:cNvSpPr txBox="1">
            <a:spLocks noGrp="1"/>
          </p:cNvSpPr>
          <p:nvPr>
            <p:ph type="subTitle" idx="1"/>
          </p:nvPr>
        </p:nvSpPr>
        <p:spPr>
          <a:xfrm>
            <a:off x="390064" y="1843034"/>
            <a:ext cx="3124500" cy="56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To verify E-mail and password.</a:t>
            </a:r>
            <a:endParaRPr dirty="0"/>
          </a:p>
        </p:txBody>
      </p:sp>
      <p:sp>
        <p:nvSpPr>
          <p:cNvPr id="1400" name="Google Shape;1400;p51"/>
          <p:cNvSpPr txBox="1">
            <a:spLocks noGrp="1"/>
          </p:cNvSpPr>
          <p:nvPr>
            <p:ph type="title" idx="3"/>
          </p:nvPr>
        </p:nvSpPr>
        <p:spPr>
          <a:xfrm>
            <a:off x="373240" y="2378789"/>
            <a:ext cx="2769000" cy="4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Firebase Fire store</a:t>
            </a:r>
            <a:endParaRPr dirty="0"/>
          </a:p>
        </p:txBody>
      </p:sp>
      <p:sp>
        <p:nvSpPr>
          <p:cNvPr id="1401" name="Google Shape;1401;p51"/>
          <p:cNvSpPr txBox="1">
            <a:spLocks noGrp="1"/>
          </p:cNvSpPr>
          <p:nvPr>
            <p:ph type="subTitle" idx="4"/>
          </p:nvPr>
        </p:nvSpPr>
        <p:spPr>
          <a:xfrm>
            <a:off x="229323" y="2639062"/>
            <a:ext cx="3124500" cy="56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Cloud real time database.</a:t>
            </a:r>
            <a:endParaRPr dirty="0"/>
          </a:p>
        </p:txBody>
      </p:sp>
      <p:sp>
        <p:nvSpPr>
          <p:cNvPr id="1402" name="Google Shape;1402;p51"/>
          <p:cNvSpPr txBox="1">
            <a:spLocks noGrp="1"/>
          </p:cNvSpPr>
          <p:nvPr>
            <p:ph type="title" idx="5"/>
          </p:nvPr>
        </p:nvSpPr>
        <p:spPr>
          <a:xfrm>
            <a:off x="470899" y="3244633"/>
            <a:ext cx="2769000" cy="32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dirty="0"/>
              <a:t>One-time passwords (OTP)</a:t>
            </a:r>
            <a:endParaRPr sz="1400" dirty="0"/>
          </a:p>
        </p:txBody>
      </p:sp>
      <p:sp>
        <p:nvSpPr>
          <p:cNvPr id="1403" name="Google Shape;1403;p51"/>
          <p:cNvSpPr txBox="1">
            <a:spLocks noGrp="1"/>
          </p:cNvSpPr>
          <p:nvPr>
            <p:ph type="subTitle" idx="6"/>
          </p:nvPr>
        </p:nvSpPr>
        <p:spPr>
          <a:xfrm>
            <a:off x="257331" y="3934591"/>
            <a:ext cx="3363874" cy="63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200" dirty="0"/>
              <a:t>It’s an algorithm that provide a mechanism for logging on to a network or service using a unique password that can only be used once, as the name suggests</a:t>
            </a:r>
            <a:endParaRPr dirty="0"/>
          </a:p>
        </p:txBody>
      </p:sp>
      <p:sp>
        <p:nvSpPr>
          <p:cNvPr id="1405" name="Google Shape;1405;p51"/>
          <p:cNvSpPr txBox="1">
            <a:spLocks noGrp="1"/>
          </p:cNvSpPr>
          <p:nvPr>
            <p:ph type="subTitle" idx="8"/>
          </p:nvPr>
        </p:nvSpPr>
        <p:spPr>
          <a:xfrm>
            <a:off x="5420445" y="1911013"/>
            <a:ext cx="3422268" cy="6866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200" dirty="0"/>
              <a:t>It is a project management methodology purposely adopted for the development of sophisticated software.</a:t>
            </a:r>
            <a:endParaRPr sz="1200" dirty="0"/>
          </a:p>
        </p:txBody>
      </p:sp>
      <p:grpSp>
        <p:nvGrpSpPr>
          <p:cNvPr id="1406" name="Google Shape;1406;p51"/>
          <p:cNvGrpSpPr/>
          <p:nvPr/>
        </p:nvGrpSpPr>
        <p:grpSpPr>
          <a:xfrm>
            <a:off x="4713146" y="2228008"/>
            <a:ext cx="323249" cy="1286039"/>
            <a:chOff x="5904700" y="1437275"/>
            <a:chExt cx="242825" cy="966075"/>
          </a:xfrm>
        </p:grpSpPr>
        <p:sp>
          <p:nvSpPr>
            <p:cNvPr id="1407" name="Google Shape;1407;p51"/>
            <p:cNvSpPr/>
            <p:nvPr/>
          </p:nvSpPr>
          <p:spPr>
            <a:xfrm>
              <a:off x="6018925" y="1775250"/>
              <a:ext cx="15175" cy="624025"/>
            </a:xfrm>
            <a:custGeom>
              <a:avLst/>
              <a:gdLst/>
              <a:ahLst/>
              <a:cxnLst/>
              <a:rect l="l" t="t" r="r" b="b"/>
              <a:pathLst>
                <a:path w="607" h="24961" extrusionOk="0">
                  <a:moveTo>
                    <a:pt x="0" y="1"/>
                  </a:moveTo>
                  <a:lnTo>
                    <a:pt x="0" y="24960"/>
                  </a:lnTo>
                  <a:lnTo>
                    <a:pt x="607" y="24960"/>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5973050" y="1779875"/>
              <a:ext cx="106950" cy="47900"/>
            </a:xfrm>
            <a:custGeom>
              <a:avLst/>
              <a:gdLst/>
              <a:ahLst/>
              <a:cxnLst/>
              <a:rect l="l" t="t" r="r" b="b"/>
              <a:pathLst>
                <a:path w="4278" h="1916" extrusionOk="0">
                  <a:moveTo>
                    <a:pt x="0" y="0"/>
                  </a:moveTo>
                  <a:lnTo>
                    <a:pt x="0" y="1915"/>
                  </a:lnTo>
                  <a:lnTo>
                    <a:pt x="4277" y="1915"/>
                  </a:lnTo>
                  <a:lnTo>
                    <a:pt x="4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5973025" y="2383925"/>
              <a:ext cx="106950" cy="19425"/>
            </a:xfrm>
            <a:custGeom>
              <a:avLst/>
              <a:gdLst/>
              <a:ahLst/>
              <a:cxnLst/>
              <a:rect l="l" t="t" r="r" b="b"/>
              <a:pathLst>
                <a:path w="4278" h="777" extrusionOk="0">
                  <a:moveTo>
                    <a:pt x="0" y="0"/>
                  </a:moveTo>
                  <a:lnTo>
                    <a:pt x="0" y="777"/>
                  </a:lnTo>
                  <a:lnTo>
                    <a:pt x="4277" y="753"/>
                  </a:lnTo>
                  <a:lnTo>
                    <a:pt x="42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6101800" y="1493150"/>
              <a:ext cx="45725" cy="62300"/>
            </a:xfrm>
            <a:custGeom>
              <a:avLst/>
              <a:gdLst/>
              <a:ahLst/>
              <a:cxnLst/>
              <a:rect l="l" t="t" r="r" b="b"/>
              <a:pathLst>
                <a:path w="1829" h="2492" extrusionOk="0">
                  <a:moveTo>
                    <a:pt x="0" y="1"/>
                  </a:moveTo>
                  <a:lnTo>
                    <a:pt x="0" y="2491"/>
                  </a:ln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6101800" y="1595275"/>
              <a:ext cx="45725" cy="62300"/>
            </a:xfrm>
            <a:custGeom>
              <a:avLst/>
              <a:gdLst/>
              <a:ahLst/>
              <a:cxnLst/>
              <a:rect l="l" t="t" r="r" b="b"/>
              <a:pathLst>
                <a:path w="1829" h="2492" extrusionOk="0">
                  <a:moveTo>
                    <a:pt x="0" y="1"/>
                  </a:moveTo>
                  <a:lnTo>
                    <a:pt x="0" y="2491"/>
                  </a:lnTo>
                  <a:lnTo>
                    <a:pt x="18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6097650" y="1710175"/>
              <a:ext cx="49875" cy="67900"/>
            </a:xfrm>
            <a:custGeom>
              <a:avLst/>
              <a:gdLst/>
              <a:ahLst/>
              <a:cxnLst/>
              <a:rect l="l" t="t" r="r" b="b"/>
              <a:pathLst>
                <a:path w="1995" h="2716" extrusionOk="0">
                  <a:moveTo>
                    <a:pt x="166" y="0"/>
                  </a:moveTo>
                  <a:lnTo>
                    <a:pt x="0" y="2716"/>
                  </a:lnTo>
                  <a:lnTo>
                    <a:pt x="19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5904700" y="1491875"/>
              <a:ext cx="45775" cy="62275"/>
            </a:xfrm>
            <a:custGeom>
              <a:avLst/>
              <a:gdLst/>
              <a:ahLst/>
              <a:cxnLst/>
              <a:rect l="l" t="t" r="r" b="b"/>
              <a:pathLst>
                <a:path w="1831" h="2491" extrusionOk="0">
                  <a:moveTo>
                    <a:pt x="0" y="0"/>
                  </a:moveTo>
                  <a:lnTo>
                    <a:pt x="1830" y="2490"/>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5904700" y="1594000"/>
              <a:ext cx="45775" cy="62275"/>
            </a:xfrm>
            <a:custGeom>
              <a:avLst/>
              <a:gdLst/>
              <a:ahLst/>
              <a:cxnLst/>
              <a:rect l="l" t="t" r="r" b="b"/>
              <a:pathLst>
                <a:path w="1831" h="2491" extrusionOk="0">
                  <a:moveTo>
                    <a:pt x="0" y="0"/>
                  </a:moveTo>
                  <a:lnTo>
                    <a:pt x="1830" y="2491"/>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5904700" y="1708900"/>
              <a:ext cx="50825" cy="69175"/>
            </a:xfrm>
            <a:custGeom>
              <a:avLst/>
              <a:gdLst/>
              <a:ahLst/>
              <a:cxnLst/>
              <a:rect l="l" t="t" r="r" b="b"/>
              <a:pathLst>
                <a:path w="2033" h="2767" extrusionOk="0">
                  <a:moveTo>
                    <a:pt x="0" y="0"/>
                  </a:moveTo>
                  <a:lnTo>
                    <a:pt x="2032" y="2767"/>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5941100" y="1446875"/>
              <a:ext cx="172400" cy="353225"/>
            </a:xfrm>
            <a:custGeom>
              <a:avLst/>
              <a:gdLst/>
              <a:ahLst/>
              <a:cxnLst/>
              <a:rect l="l" t="t" r="r" b="b"/>
              <a:pathLst>
                <a:path w="6896" h="14129" extrusionOk="0">
                  <a:moveTo>
                    <a:pt x="1" y="0"/>
                  </a:moveTo>
                  <a:lnTo>
                    <a:pt x="511" y="14129"/>
                  </a:lnTo>
                  <a:lnTo>
                    <a:pt x="6385" y="14129"/>
                  </a:lnTo>
                  <a:lnTo>
                    <a:pt x="6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5935825" y="1437275"/>
              <a:ext cx="185125" cy="16000"/>
            </a:xfrm>
            <a:custGeom>
              <a:avLst/>
              <a:gdLst/>
              <a:ahLst/>
              <a:cxnLst/>
              <a:rect l="l" t="t" r="r" b="b"/>
              <a:pathLst>
                <a:path w="7405" h="640" extrusionOk="0">
                  <a:moveTo>
                    <a:pt x="0" y="0"/>
                  </a:moveTo>
                  <a:lnTo>
                    <a:pt x="0" y="639"/>
                  </a:lnTo>
                  <a:lnTo>
                    <a:pt x="7404" y="639"/>
                  </a:lnTo>
                  <a:lnTo>
                    <a:pt x="7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5985750" y="1479825"/>
              <a:ext cx="83100" cy="83100"/>
            </a:xfrm>
            <a:custGeom>
              <a:avLst/>
              <a:gdLst/>
              <a:ahLst/>
              <a:cxnLst/>
              <a:rect l="l" t="t" r="r" b="b"/>
              <a:pathLst>
                <a:path w="3324" h="3324" extrusionOk="0">
                  <a:moveTo>
                    <a:pt x="1662" y="1"/>
                  </a:moveTo>
                  <a:cubicBezTo>
                    <a:pt x="745" y="1"/>
                    <a:pt x="0" y="744"/>
                    <a:pt x="0" y="1663"/>
                  </a:cubicBezTo>
                  <a:cubicBezTo>
                    <a:pt x="0" y="2581"/>
                    <a:pt x="745" y="3324"/>
                    <a:pt x="1662" y="3324"/>
                  </a:cubicBezTo>
                  <a:cubicBezTo>
                    <a:pt x="2580" y="3324"/>
                    <a:pt x="3323" y="2581"/>
                    <a:pt x="3323" y="1663"/>
                  </a:cubicBezTo>
                  <a:cubicBezTo>
                    <a:pt x="3323" y="744"/>
                    <a:pt x="2580" y="1"/>
                    <a:pt x="1662" y="1"/>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5985750" y="1582325"/>
              <a:ext cx="83100" cy="83100"/>
            </a:xfrm>
            <a:custGeom>
              <a:avLst/>
              <a:gdLst/>
              <a:ahLst/>
              <a:cxnLst/>
              <a:rect l="l" t="t" r="r" b="b"/>
              <a:pathLst>
                <a:path w="3324" h="3324" extrusionOk="0">
                  <a:moveTo>
                    <a:pt x="1662" y="1"/>
                  </a:moveTo>
                  <a:cubicBezTo>
                    <a:pt x="745" y="1"/>
                    <a:pt x="0" y="744"/>
                    <a:pt x="0" y="1662"/>
                  </a:cubicBezTo>
                  <a:cubicBezTo>
                    <a:pt x="0" y="2579"/>
                    <a:pt x="745" y="3324"/>
                    <a:pt x="1662" y="3324"/>
                  </a:cubicBezTo>
                  <a:cubicBezTo>
                    <a:pt x="2580" y="3324"/>
                    <a:pt x="3323" y="2579"/>
                    <a:pt x="3323" y="1662"/>
                  </a:cubicBezTo>
                  <a:cubicBezTo>
                    <a:pt x="3323" y="744"/>
                    <a:pt x="2580" y="1"/>
                    <a:pt x="1662" y="1"/>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5985750" y="1684775"/>
              <a:ext cx="83100" cy="83100"/>
            </a:xfrm>
            <a:custGeom>
              <a:avLst/>
              <a:gdLst/>
              <a:ahLst/>
              <a:cxnLst/>
              <a:rect l="l" t="t" r="r" b="b"/>
              <a:pathLst>
                <a:path w="3324" h="3324" extrusionOk="0">
                  <a:moveTo>
                    <a:pt x="1662" y="0"/>
                  </a:moveTo>
                  <a:cubicBezTo>
                    <a:pt x="745" y="0"/>
                    <a:pt x="0" y="745"/>
                    <a:pt x="0" y="1662"/>
                  </a:cubicBezTo>
                  <a:cubicBezTo>
                    <a:pt x="0" y="2580"/>
                    <a:pt x="745" y="3323"/>
                    <a:pt x="1662" y="3323"/>
                  </a:cubicBezTo>
                  <a:cubicBezTo>
                    <a:pt x="2580" y="3323"/>
                    <a:pt x="3323" y="2580"/>
                    <a:pt x="3323" y="1662"/>
                  </a:cubicBezTo>
                  <a:cubicBezTo>
                    <a:pt x="3323" y="745"/>
                    <a:pt x="2580" y="0"/>
                    <a:pt x="1662" y="0"/>
                  </a:cubicBezTo>
                  <a:close/>
                </a:path>
              </a:pathLst>
            </a:custGeom>
            <a:solidFill>
              <a:srgbClr val="164B7C">
                <a:alpha val="8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5985750" y="1491875"/>
              <a:ext cx="83100" cy="83100"/>
            </a:xfrm>
            <a:custGeom>
              <a:avLst/>
              <a:gdLst/>
              <a:ahLst/>
              <a:cxnLst/>
              <a:rect l="l" t="t" r="r" b="b"/>
              <a:pathLst>
                <a:path w="3324" h="3324" extrusionOk="0">
                  <a:moveTo>
                    <a:pt x="1662" y="0"/>
                  </a:moveTo>
                  <a:cubicBezTo>
                    <a:pt x="745" y="0"/>
                    <a:pt x="0" y="743"/>
                    <a:pt x="0" y="1661"/>
                  </a:cubicBezTo>
                  <a:cubicBezTo>
                    <a:pt x="0" y="2579"/>
                    <a:pt x="745" y="3323"/>
                    <a:pt x="1662" y="3323"/>
                  </a:cubicBezTo>
                  <a:cubicBezTo>
                    <a:pt x="2580" y="3323"/>
                    <a:pt x="3323" y="2579"/>
                    <a:pt x="3323" y="1661"/>
                  </a:cubicBezTo>
                  <a:cubicBezTo>
                    <a:pt x="3323" y="743"/>
                    <a:pt x="2580" y="0"/>
                    <a:pt x="1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5985750" y="1594350"/>
              <a:ext cx="83100" cy="83075"/>
            </a:xfrm>
            <a:custGeom>
              <a:avLst/>
              <a:gdLst/>
              <a:ahLst/>
              <a:cxnLst/>
              <a:rect l="l" t="t" r="r" b="b"/>
              <a:pathLst>
                <a:path w="3324" h="3323" extrusionOk="0">
                  <a:moveTo>
                    <a:pt x="1662" y="1"/>
                  </a:moveTo>
                  <a:cubicBezTo>
                    <a:pt x="745" y="1"/>
                    <a:pt x="0" y="744"/>
                    <a:pt x="0" y="1662"/>
                  </a:cubicBezTo>
                  <a:cubicBezTo>
                    <a:pt x="0" y="2579"/>
                    <a:pt x="745" y="3323"/>
                    <a:pt x="1662" y="3323"/>
                  </a:cubicBezTo>
                  <a:cubicBezTo>
                    <a:pt x="2580" y="3323"/>
                    <a:pt x="3323" y="2579"/>
                    <a:pt x="3323" y="1662"/>
                  </a:cubicBezTo>
                  <a:cubicBezTo>
                    <a:pt x="3323" y="744"/>
                    <a:pt x="2580" y="1"/>
                    <a:pt x="1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5985750" y="1696800"/>
              <a:ext cx="83100" cy="83100"/>
            </a:xfrm>
            <a:custGeom>
              <a:avLst/>
              <a:gdLst/>
              <a:ahLst/>
              <a:cxnLst/>
              <a:rect l="l" t="t" r="r" b="b"/>
              <a:pathLst>
                <a:path w="3324" h="3324" extrusionOk="0">
                  <a:moveTo>
                    <a:pt x="1662" y="0"/>
                  </a:moveTo>
                  <a:cubicBezTo>
                    <a:pt x="745" y="0"/>
                    <a:pt x="0" y="744"/>
                    <a:pt x="0" y="1662"/>
                  </a:cubicBezTo>
                  <a:cubicBezTo>
                    <a:pt x="0" y="2580"/>
                    <a:pt x="745" y="3323"/>
                    <a:pt x="1662" y="3323"/>
                  </a:cubicBezTo>
                  <a:cubicBezTo>
                    <a:pt x="2580" y="3323"/>
                    <a:pt x="3323" y="2580"/>
                    <a:pt x="3323" y="1662"/>
                  </a:cubicBezTo>
                  <a:cubicBezTo>
                    <a:pt x="3323" y="744"/>
                    <a:pt x="2580" y="0"/>
                    <a:pt x="16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397;p51">
            <a:extLst>
              <a:ext uri="{FF2B5EF4-FFF2-40B4-BE49-F238E27FC236}">
                <a16:creationId xmlns="" xmlns:a16="http://schemas.microsoft.com/office/drawing/2014/main" id="{A6B802A5-15C8-7326-9CE5-E6CE9C954248}"/>
              </a:ext>
            </a:extLst>
          </p:cNvPr>
          <p:cNvSpPr txBox="1">
            <a:spLocks/>
          </p:cNvSpPr>
          <p:nvPr/>
        </p:nvSpPr>
        <p:spPr>
          <a:xfrm>
            <a:off x="5551552" y="838707"/>
            <a:ext cx="2998146"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1pPr>
            <a:lvl2pPr marR="0" lvl="1"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2pPr>
            <a:lvl3pPr marR="0" lvl="2"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3pPr>
            <a:lvl4pPr marR="0" lvl="3"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4pPr>
            <a:lvl5pPr marR="0" lvl="4"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5pPr>
            <a:lvl6pPr marR="0" lvl="5"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6pPr>
            <a:lvl7pPr marR="0" lvl="6"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7pPr>
            <a:lvl8pPr marR="0" lvl="7"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8pPr>
            <a:lvl9pPr marR="0" lvl="8" algn="l" rtl="0">
              <a:lnSpc>
                <a:spcPct val="100000"/>
              </a:lnSpc>
              <a:spcBef>
                <a:spcPts val="0"/>
              </a:spcBef>
              <a:spcAft>
                <a:spcPts val="0"/>
              </a:spcAft>
              <a:buClr>
                <a:schemeClr val="dk1"/>
              </a:buClr>
              <a:buSzPts val="3100"/>
              <a:buFont typeface="Kumbh Sans SemiBold"/>
              <a:buNone/>
              <a:defRPr sz="3100" b="0" i="0" u="none" strike="noStrike" cap="none">
                <a:solidFill>
                  <a:schemeClr val="dk1"/>
                </a:solidFill>
                <a:latin typeface="Kumbh Sans SemiBold"/>
                <a:ea typeface="Kumbh Sans SemiBold"/>
                <a:cs typeface="Kumbh Sans SemiBold"/>
                <a:sym typeface="Kumbh Sans SemiBold"/>
              </a:defRPr>
            </a:lvl9pPr>
          </a:lstStyle>
          <a:p>
            <a:r>
              <a:rPr lang="en" sz="3200" b="1" dirty="0"/>
              <a:t>Methodologies</a:t>
            </a:r>
            <a:endParaRPr lang="en-GB" dirty="0"/>
          </a:p>
        </p:txBody>
      </p:sp>
      <p:sp>
        <p:nvSpPr>
          <p:cNvPr id="7" name="Google Shape;1398;p51">
            <a:extLst>
              <a:ext uri="{FF2B5EF4-FFF2-40B4-BE49-F238E27FC236}">
                <a16:creationId xmlns="" xmlns:a16="http://schemas.microsoft.com/office/drawing/2014/main" id="{22844157-0C3A-3898-3B8B-2EECB0DDFF2C}"/>
              </a:ext>
            </a:extLst>
          </p:cNvPr>
          <p:cNvSpPr txBox="1">
            <a:spLocks/>
          </p:cNvSpPr>
          <p:nvPr/>
        </p:nvSpPr>
        <p:spPr>
          <a:xfrm>
            <a:off x="5774929" y="1445462"/>
            <a:ext cx="2769000" cy="45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Kumbh Sans SemiBold"/>
              <a:buNone/>
              <a:defRPr sz="1800" b="0" i="0" u="none" strike="noStrike" cap="none">
                <a:solidFill>
                  <a:schemeClr val="accent6"/>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2400"/>
              <a:buFont typeface="Kumbh Sans SemiBold"/>
              <a:buNone/>
              <a:defRPr sz="2400" b="0" i="0" u="none" strike="noStrike" cap="none">
                <a:solidFill>
                  <a:schemeClr val="dk1"/>
                </a:solidFill>
                <a:latin typeface="Kumbh Sans SemiBold"/>
                <a:ea typeface="Kumbh Sans SemiBold"/>
                <a:cs typeface="Kumbh Sans SemiBold"/>
                <a:sym typeface="Kumbh Sans SemiBold"/>
              </a:defRPr>
            </a:lvl9pPr>
          </a:lstStyle>
          <a:p>
            <a:r>
              <a:rPr lang="en-GB" dirty="0"/>
              <a:t>Agile Methodology</a:t>
            </a:r>
          </a:p>
        </p:txBody>
      </p:sp>
      <p:sp>
        <p:nvSpPr>
          <p:cNvPr id="8" name="Google Shape;1393;p51">
            <a:extLst>
              <a:ext uri="{FF2B5EF4-FFF2-40B4-BE49-F238E27FC236}">
                <a16:creationId xmlns="" xmlns:a16="http://schemas.microsoft.com/office/drawing/2014/main" id="{99C2AD07-5C6E-92DC-3734-6289C446D22F}"/>
              </a:ext>
            </a:extLst>
          </p:cNvPr>
          <p:cNvSpPr/>
          <p:nvPr/>
        </p:nvSpPr>
        <p:spPr>
          <a:xfrm>
            <a:off x="5739327" y="2618353"/>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accent6"/>
                </a:solidFill>
                <a:latin typeface="Kumbh Sans SemiBold" panose="020B0604020202020204" charset="0"/>
              </a:rPr>
              <a:t>Authentication</a:t>
            </a:r>
            <a:endParaRPr sz="1600" dirty="0">
              <a:solidFill>
                <a:schemeClr val="accent6"/>
              </a:solidFill>
              <a:latin typeface="Kumbh Sans SemiBold" panose="020B0604020202020204" charset="0"/>
              <a:ea typeface="Yeseva One"/>
              <a:cs typeface="Yeseva One"/>
              <a:sym typeface="Yeseva One"/>
            </a:endParaRPr>
          </a:p>
        </p:txBody>
      </p:sp>
      <p:sp>
        <p:nvSpPr>
          <p:cNvPr id="9" name="Google Shape;1405;p51">
            <a:extLst>
              <a:ext uri="{FF2B5EF4-FFF2-40B4-BE49-F238E27FC236}">
                <a16:creationId xmlns="" xmlns:a16="http://schemas.microsoft.com/office/drawing/2014/main" id="{0875AA04-D031-E6FB-14D9-20415AA623DA}"/>
              </a:ext>
            </a:extLst>
          </p:cNvPr>
          <p:cNvSpPr txBox="1">
            <a:spLocks/>
          </p:cNvSpPr>
          <p:nvPr/>
        </p:nvSpPr>
        <p:spPr>
          <a:xfrm>
            <a:off x="5448295" y="3165312"/>
            <a:ext cx="3422268" cy="6866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r>
              <a:rPr lang="en-GB" sz="1100" dirty="0"/>
              <a:t>It is the process of identifying users that request access to a system, network, or device. Access control often determines user identity according to credentials like username and password. </a:t>
            </a:r>
            <a:endParaRPr lang="en-GB" sz="1000" dirty="0"/>
          </a:p>
        </p:txBody>
      </p:sp>
      <p:sp>
        <p:nvSpPr>
          <p:cNvPr id="11" name="Google Shape;1393;p51">
            <a:extLst>
              <a:ext uri="{FF2B5EF4-FFF2-40B4-BE49-F238E27FC236}">
                <a16:creationId xmlns="" xmlns:a16="http://schemas.microsoft.com/office/drawing/2014/main" id="{D460BA5D-36C8-51C2-A52B-FCE0B459FC95}"/>
              </a:ext>
            </a:extLst>
          </p:cNvPr>
          <p:cNvSpPr/>
          <p:nvPr/>
        </p:nvSpPr>
        <p:spPr>
          <a:xfrm>
            <a:off x="5780698" y="3847371"/>
            <a:ext cx="2769000" cy="448800"/>
          </a:xfrm>
          <a:prstGeom prst="roundRect">
            <a:avLst>
              <a:gd name="adj" fmla="val 16667"/>
            </a:avLst>
          </a:prstGeom>
          <a:solidFill>
            <a:schemeClr val="accent2"/>
          </a:solidFill>
          <a:ln>
            <a:noFill/>
          </a:ln>
          <a:effectLst>
            <a:outerShdw blurRad="57150" dist="28575"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accent6"/>
                </a:solidFill>
                <a:latin typeface="Kumbh Sans SemiBold" panose="020B0604020202020204" charset="0"/>
              </a:rPr>
              <a:t>Encryption</a:t>
            </a:r>
            <a:endParaRPr sz="1600" dirty="0">
              <a:solidFill>
                <a:schemeClr val="accent6"/>
              </a:solidFill>
              <a:latin typeface="Kumbh Sans SemiBold" panose="020B0604020202020204" charset="0"/>
              <a:ea typeface="Yeseva One"/>
              <a:cs typeface="Yeseva One"/>
              <a:sym typeface="Yeseva One"/>
            </a:endParaRPr>
          </a:p>
        </p:txBody>
      </p:sp>
      <p:sp>
        <p:nvSpPr>
          <p:cNvPr id="12" name="Google Shape;1401;p51">
            <a:extLst>
              <a:ext uri="{FF2B5EF4-FFF2-40B4-BE49-F238E27FC236}">
                <a16:creationId xmlns="" xmlns:a16="http://schemas.microsoft.com/office/drawing/2014/main" id="{11573076-9A54-4065-EE52-10AB64A5766F}"/>
              </a:ext>
            </a:extLst>
          </p:cNvPr>
          <p:cNvSpPr txBox="1">
            <a:spLocks/>
          </p:cNvSpPr>
          <p:nvPr/>
        </p:nvSpPr>
        <p:spPr>
          <a:xfrm>
            <a:off x="5569329" y="4251841"/>
            <a:ext cx="3124500" cy="56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160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1600"/>
              </a:spcBef>
              <a:spcAft>
                <a:spcPts val="160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0" indent="0"/>
            <a:r>
              <a:rPr lang="en-GB" sz="1200" dirty="0"/>
              <a:t>It is a method that used to transform data into ciphertext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532372" y="1922084"/>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Implementation</a:t>
            </a:r>
            <a:endParaRPr sz="4800" b="1" dirty="0"/>
          </a:p>
        </p:txBody>
      </p:sp>
      <p:sp>
        <p:nvSpPr>
          <p:cNvPr id="398" name="Google Shape;398;p35"/>
          <p:cNvSpPr txBox="1">
            <a:spLocks noGrp="1"/>
          </p:cNvSpPr>
          <p:nvPr>
            <p:ph type="title"/>
          </p:nvPr>
        </p:nvSpPr>
        <p:spPr>
          <a:xfrm>
            <a:off x="1223438" y="568775"/>
            <a:ext cx="1102050" cy="989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3796720"/>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4802831-F087-9ACF-48AF-8F3608194B57}"/>
              </a:ext>
            </a:extLst>
          </p:cNvPr>
          <p:cNvSpPr txBox="1"/>
          <p:nvPr/>
        </p:nvSpPr>
        <p:spPr>
          <a:xfrm>
            <a:off x="1962151" y="148292"/>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Login</a:t>
            </a:r>
          </a:p>
        </p:txBody>
      </p:sp>
      <p:pic>
        <p:nvPicPr>
          <p:cNvPr id="6" name="Picture 5" descr="A screenshot of a phone&#10;&#10;Description automatically generated with medium confidence">
            <a:extLst>
              <a:ext uri="{FF2B5EF4-FFF2-40B4-BE49-F238E27FC236}">
                <a16:creationId xmlns="" xmlns:a16="http://schemas.microsoft.com/office/drawing/2014/main" id="{A2219500-B8C9-0329-2A04-9E4E556ADD78}"/>
              </a:ext>
            </a:extLst>
          </p:cNvPr>
          <p:cNvPicPr>
            <a:picLocks noChangeAspect="1"/>
          </p:cNvPicPr>
          <p:nvPr/>
        </p:nvPicPr>
        <p:blipFill>
          <a:blip r:embed="rId2"/>
          <a:stretch>
            <a:fillRect/>
          </a:stretch>
        </p:blipFill>
        <p:spPr>
          <a:xfrm>
            <a:off x="1389271" y="671512"/>
            <a:ext cx="2436395" cy="4207669"/>
          </a:xfrm>
          <a:prstGeom prst="rect">
            <a:avLst/>
          </a:prstGeom>
        </p:spPr>
      </p:pic>
      <p:sp>
        <p:nvSpPr>
          <p:cNvPr id="7" name="TextBox 6">
            <a:extLst>
              <a:ext uri="{FF2B5EF4-FFF2-40B4-BE49-F238E27FC236}">
                <a16:creationId xmlns="" xmlns:a16="http://schemas.microsoft.com/office/drawing/2014/main" id="{55FEA579-F422-E66F-75D8-846138C28A97}"/>
              </a:ext>
            </a:extLst>
          </p:cNvPr>
          <p:cNvSpPr txBox="1"/>
          <p:nvPr/>
        </p:nvSpPr>
        <p:spPr>
          <a:xfrm>
            <a:off x="5495924" y="148292"/>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Signup</a:t>
            </a:r>
          </a:p>
        </p:txBody>
      </p:sp>
      <p:pic>
        <p:nvPicPr>
          <p:cNvPr id="9" name="Picture 8" descr="A screenshot of a phone&#10;&#10;Description automatically generated with medium confidence">
            <a:extLst>
              <a:ext uri="{FF2B5EF4-FFF2-40B4-BE49-F238E27FC236}">
                <a16:creationId xmlns="" xmlns:a16="http://schemas.microsoft.com/office/drawing/2014/main" id="{B576BFB1-306E-084B-6047-9F9F3D5B86F8}"/>
              </a:ext>
            </a:extLst>
          </p:cNvPr>
          <p:cNvPicPr>
            <a:picLocks noChangeAspect="1"/>
          </p:cNvPicPr>
          <p:nvPr/>
        </p:nvPicPr>
        <p:blipFill>
          <a:blip r:embed="rId3"/>
          <a:stretch>
            <a:fillRect/>
          </a:stretch>
        </p:blipFill>
        <p:spPr>
          <a:xfrm>
            <a:off x="5113546" y="671512"/>
            <a:ext cx="2436395" cy="4207669"/>
          </a:xfrm>
          <a:prstGeom prst="rect">
            <a:avLst/>
          </a:prstGeom>
        </p:spPr>
      </p:pic>
    </p:spTree>
    <p:extLst>
      <p:ext uri="{BB962C8B-B14F-4D97-AF65-F5344CB8AC3E}">
        <p14:creationId xmlns:p14="http://schemas.microsoft.com/office/powerpoint/2010/main" val="95777249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8EB8395-ED65-97B3-C73D-DC7CF48938D9}"/>
              </a:ext>
            </a:extLst>
          </p:cNvPr>
          <p:cNvSpPr txBox="1"/>
          <p:nvPr/>
        </p:nvSpPr>
        <p:spPr>
          <a:xfrm>
            <a:off x="1615525" y="241161"/>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Home </a:t>
            </a:r>
          </a:p>
        </p:txBody>
      </p:sp>
      <p:pic>
        <p:nvPicPr>
          <p:cNvPr id="5" name="Picture 4">
            <a:extLst>
              <a:ext uri="{FF2B5EF4-FFF2-40B4-BE49-F238E27FC236}">
                <a16:creationId xmlns="" xmlns:a16="http://schemas.microsoft.com/office/drawing/2014/main" id="{0B58F70F-FA5F-1462-0E31-DDDC5CFF0593}"/>
              </a:ext>
            </a:extLst>
          </p:cNvPr>
          <p:cNvPicPr>
            <a:picLocks noChangeAspect="1"/>
          </p:cNvPicPr>
          <p:nvPr/>
        </p:nvPicPr>
        <p:blipFill>
          <a:blip r:embed="rId2"/>
          <a:stretch>
            <a:fillRect/>
          </a:stretch>
        </p:blipFill>
        <p:spPr>
          <a:xfrm>
            <a:off x="1139657" y="764381"/>
            <a:ext cx="2225049" cy="4086226"/>
          </a:xfrm>
          <a:prstGeom prst="rect">
            <a:avLst/>
          </a:prstGeom>
        </p:spPr>
      </p:pic>
      <p:sp>
        <p:nvSpPr>
          <p:cNvPr id="6" name="TextBox 5">
            <a:extLst>
              <a:ext uri="{FF2B5EF4-FFF2-40B4-BE49-F238E27FC236}">
                <a16:creationId xmlns="" xmlns:a16="http://schemas.microsoft.com/office/drawing/2014/main" id="{1E915E71-55C1-63B1-60B6-2DCE45AD9A0C}"/>
              </a:ext>
            </a:extLst>
          </p:cNvPr>
          <p:cNvSpPr txBox="1"/>
          <p:nvPr/>
        </p:nvSpPr>
        <p:spPr>
          <a:xfrm>
            <a:off x="5431632" y="241161"/>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Drawer</a:t>
            </a:r>
          </a:p>
        </p:txBody>
      </p:sp>
      <p:pic>
        <p:nvPicPr>
          <p:cNvPr id="8" name="Picture 7">
            <a:extLst>
              <a:ext uri="{FF2B5EF4-FFF2-40B4-BE49-F238E27FC236}">
                <a16:creationId xmlns="" xmlns:a16="http://schemas.microsoft.com/office/drawing/2014/main" id="{4A842933-99CB-77CF-9098-FCB8E1C230D1}"/>
              </a:ext>
            </a:extLst>
          </p:cNvPr>
          <p:cNvPicPr>
            <a:picLocks noChangeAspect="1"/>
          </p:cNvPicPr>
          <p:nvPr/>
        </p:nvPicPr>
        <p:blipFill>
          <a:blip r:embed="rId3"/>
          <a:stretch>
            <a:fillRect/>
          </a:stretch>
        </p:blipFill>
        <p:spPr>
          <a:xfrm>
            <a:off x="5009996" y="764381"/>
            <a:ext cx="2376641" cy="4086226"/>
          </a:xfrm>
          <a:prstGeom prst="rect">
            <a:avLst/>
          </a:prstGeom>
        </p:spPr>
      </p:pic>
    </p:spTree>
    <p:extLst>
      <p:ext uri="{BB962C8B-B14F-4D97-AF65-F5344CB8AC3E}">
        <p14:creationId xmlns:p14="http://schemas.microsoft.com/office/powerpoint/2010/main" val="322207586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ABC246-84FA-8EEA-5EB7-0EBD25573C0A}"/>
              </a:ext>
            </a:extLst>
          </p:cNvPr>
          <p:cNvSpPr txBox="1"/>
          <p:nvPr/>
        </p:nvSpPr>
        <p:spPr>
          <a:xfrm>
            <a:off x="2968748" y="141147"/>
            <a:ext cx="2635006" cy="523220"/>
          </a:xfrm>
          <a:prstGeom prst="rect">
            <a:avLst/>
          </a:prstGeom>
          <a:noFill/>
        </p:spPr>
        <p:txBody>
          <a:bodyPr wrap="square" rtlCol="0">
            <a:spAutoFit/>
          </a:bodyPr>
          <a:lstStyle/>
          <a:p>
            <a:r>
              <a:rPr lang="en-GB" sz="2800" b="1" dirty="0">
                <a:solidFill>
                  <a:schemeClr val="bg1"/>
                </a:solidFill>
                <a:latin typeface="Albert Sans" panose="020B0604020202020204" charset="0"/>
              </a:rPr>
              <a:t>Parking spots</a:t>
            </a:r>
          </a:p>
        </p:txBody>
      </p:sp>
      <p:pic>
        <p:nvPicPr>
          <p:cNvPr id="5" name="Picture 4" descr="A screenshot of a phone&#10;&#10;Description automatically generated with medium confidence">
            <a:extLst>
              <a:ext uri="{FF2B5EF4-FFF2-40B4-BE49-F238E27FC236}">
                <a16:creationId xmlns="" xmlns:a16="http://schemas.microsoft.com/office/drawing/2014/main" id="{34E754DF-DFAD-7C6A-4C21-52A5109341A0}"/>
              </a:ext>
            </a:extLst>
          </p:cNvPr>
          <p:cNvPicPr>
            <a:picLocks noChangeAspect="1"/>
          </p:cNvPicPr>
          <p:nvPr/>
        </p:nvPicPr>
        <p:blipFill>
          <a:blip r:embed="rId2"/>
          <a:stretch>
            <a:fillRect/>
          </a:stretch>
        </p:blipFill>
        <p:spPr>
          <a:xfrm>
            <a:off x="279270" y="735805"/>
            <a:ext cx="1878144" cy="4186239"/>
          </a:xfrm>
          <a:prstGeom prst="rect">
            <a:avLst/>
          </a:prstGeom>
        </p:spPr>
      </p:pic>
      <p:pic>
        <p:nvPicPr>
          <p:cNvPr id="7" name="Picture 6" descr="A screenshot of a cell phone&#10;&#10;Description automatically generated with medium confidence">
            <a:extLst>
              <a:ext uri="{FF2B5EF4-FFF2-40B4-BE49-F238E27FC236}">
                <a16:creationId xmlns="" xmlns:a16="http://schemas.microsoft.com/office/drawing/2014/main" id="{A5FF9825-25CD-F1BC-B14F-CC9A17A5762A}"/>
              </a:ext>
            </a:extLst>
          </p:cNvPr>
          <p:cNvPicPr>
            <a:picLocks noChangeAspect="1"/>
          </p:cNvPicPr>
          <p:nvPr/>
        </p:nvPicPr>
        <p:blipFill>
          <a:blip r:embed="rId3"/>
          <a:stretch>
            <a:fillRect/>
          </a:stretch>
        </p:blipFill>
        <p:spPr>
          <a:xfrm>
            <a:off x="2293145" y="735804"/>
            <a:ext cx="1993106" cy="4186239"/>
          </a:xfrm>
          <a:prstGeom prst="rect">
            <a:avLst/>
          </a:prstGeom>
        </p:spPr>
      </p:pic>
      <p:pic>
        <p:nvPicPr>
          <p:cNvPr id="9" name="Picture 8" descr="A screenshot of a cell phone&#10;&#10;Description automatically generated with medium confidence">
            <a:extLst>
              <a:ext uri="{FF2B5EF4-FFF2-40B4-BE49-F238E27FC236}">
                <a16:creationId xmlns="" xmlns:a16="http://schemas.microsoft.com/office/drawing/2014/main" id="{4EA86ACE-1FA8-2A2F-6792-A360EA085C08}"/>
              </a:ext>
            </a:extLst>
          </p:cNvPr>
          <p:cNvPicPr>
            <a:picLocks noChangeAspect="1"/>
          </p:cNvPicPr>
          <p:nvPr/>
        </p:nvPicPr>
        <p:blipFill>
          <a:blip r:embed="rId4"/>
          <a:stretch>
            <a:fillRect/>
          </a:stretch>
        </p:blipFill>
        <p:spPr>
          <a:xfrm>
            <a:off x="4421982" y="735804"/>
            <a:ext cx="2085975" cy="4186239"/>
          </a:xfrm>
          <a:prstGeom prst="rect">
            <a:avLst/>
          </a:prstGeom>
        </p:spPr>
      </p:pic>
      <p:pic>
        <p:nvPicPr>
          <p:cNvPr id="11" name="Picture 10" descr="A screenshot of a cell phone&#10;&#10;Description automatically generated with medium confidence">
            <a:extLst>
              <a:ext uri="{FF2B5EF4-FFF2-40B4-BE49-F238E27FC236}">
                <a16:creationId xmlns="" xmlns:a16="http://schemas.microsoft.com/office/drawing/2014/main" id="{13D3452E-DFF0-78A8-8541-0D0B7F6B17A9}"/>
              </a:ext>
            </a:extLst>
          </p:cNvPr>
          <p:cNvPicPr>
            <a:picLocks noChangeAspect="1"/>
          </p:cNvPicPr>
          <p:nvPr/>
        </p:nvPicPr>
        <p:blipFill>
          <a:blip r:embed="rId5"/>
          <a:stretch>
            <a:fillRect/>
          </a:stretch>
        </p:blipFill>
        <p:spPr>
          <a:xfrm>
            <a:off x="6643688" y="735803"/>
            <a:ext cx="2221042" cy="4186239"/>
          </a:xfrm>
          <a:prstGeom prst="rect">
            <a:avLst/>
          </a:prstGeom>
        </p:spPr>
      </p:pic>
    </p:spTree>
    <p:extLst>
      <p:ext uri="{BB962C8B-B14F-4D97-AF65-F5344CB8AC3E}">
        <p14:creationId xmlns:p14="http://schemas.microsoft.com/office/powerpoint/2010/main" val="16113972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895652" y="1926862"/>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Introduction</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a:t>
            </a:r>
            <a:endParaRPr/>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385225" y="3015132"/>
            <a:ext cx="4045500" cy="1584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5"/>
          <p:cNvGrpSpPr/>
          <p:nvPr/>
        </p:nvGrpSpPr>
        <p:grpSpPr>
          <a:xfrm>
            <a:off x="4720329" y="3149542"/>
            <a:ext cx="3375142" cy="1315224"/>
            <a:chOff x="4720329" y="3149542"/>
            <a:chExt cx="3375142" cy="1315224"/>
          </a:xfrm>
        </p:grpSpPr>
        <p:sp>
          <p:nvSpPr>
            <p:cNvPr id="404" name="Google Shape;404;p35"/>
            <p:cNvSpPr/>
            <p:nvPr/>
          </p:nvSpPr>
          <p:spPr>
            <a:xfrm>
              <a:off x="5101869" y="4012970"/>
              <a:ext cx="865884" cy="412845"/>
            </a:xfrm>
            <a:custGeom>
              <a:avLst/>
              <a:gdLst/>
              <a:ahLst/>
              <a:cxnLst/>
              <a:rect l="l" t="t" r="r" b="b"/>
              <a:pathLst>
                <a:path w="12137" h="5787" extrusionOk="0">
                  <a:moveTo>
                    <a:pt x="5775" y="1"/>
                  </a:moveTo>
                  <a:cubicBezTo>
                    <a:pt x="4600" y="1"/>
                    <a:pt x="3630" y="904"/>
                    <a:pt x="3482" y="2072"/>
                  </a:cubicBezTo>
                  <a:cubicBezTo>
                    <a:pt x="3463" y="2071"/>
                    <a:pt x="3445" y="2069"/>
                    <a:pt x="3427" y="2069"/>
                  </a:cubicBezTo>
                  <a:cubicBezTo>
                    <a:pt x="1981" y="2069"/>
                    <a:pt x="809" y="3275"/>
                    <a:pt x="809" y="4765"/>
                  </a:cubicBezTo>
                  <a:cubicBezTo>
                    <a:pt x="809" y="4859"/>
                    <a:pt x="814" y="4955"/>
                    <a:pt x="823" y="5047"/>
                  </a:cubicBezTo>
                  <a:cubicBezTo>
                    <a:pt x="439" y="5128"/>
                    <a:pt x="128" y="5413"/>
                    <a:pt x="0" y="5786"/>
                  </a:cubicBezTo>
                  <a:lnTo>
                    <a:pt x="12037" y="5786"/>
                  </a:lnTo>
                  <a:cubicBezTo>
                    <a:pt x="12100" y="5570"/>
                    <a:pt x="12136" y="5340"/>
                    <a:pt x="12136" y="5102"/>
                  </a:cubicBezTo>
                  <a:cubicBezTo>
                    <a:pt x="12136" y="3954"/>
                    <a:pt x="11322" y="3005"/>
                    <a:pt x="10257" y="2826"/>
                  </a:cubicBezTo>
                  <a:cubicBezTo>
                    <a:pt x="10257" y="2814"/>
                    <a:pt x="10258" y="2803"/>
                    <a:pt x="10258" y="2793"/>
                  </a:cubicBezTo>
                  <a:cubicBezTo>
                    <a:pt x="10258" y="2051"/>
                    <a:pt x="9674" y="1449"/>
                    <a:pt x="8954" y="1449"/>
                  </a:cubicBezTo>
                  <a:cubicBezTo>
                    <a:pt x="8591" y="1449"/>
                    <a:pt x="8265" y="1601"/>
                    <a:pt x="8027" y="1846"/>
                  </a:cubicBezTo>
                  <a:cubicBezTo>
                    <a:pt x="7792" y="790"/>
                    <a:pt x="6874" y="1"/>
                    <a:pt x="5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4796095" y="4158361"/>
              <a:ext cx="561394" cy="267525"/>
            </a:xfrm>
            <a:custGeom>
              <a:avLst/>
              <a:gdLst/>
              <a:ahLst/>
              <a:cxnLst/>
              <a:rect l="l" t="t" r="r" b="b"/>
              <a:pathLst>
                <a:path w="7869" h="3750" extrusionOk="0">
                  <a:moveTo>
                    <a:pt x="3743" y="0"/>
                  </a:moveTo>
                  <a:cubicBezTo>
                    <a:pt x="2981" y="0"/>
                    <a:pt x="2353" y="586"/>
                    <a:pt x="2256" y="1343"/>
                  </a:cubicBezTo>
                  <a:cubicBezTo>
                    <a:pt x="2245" y="1343"/>
                    <a:pt x="2231" y="1341"/>
                    <a:pt x="2220" y="1341"/>
                  </a:cubicBezTo>
                  <a:cubicBezTo>
                    <a:pt x="1283" y="1341"/>
                    <a:pt x="523" y="2124"/>
                    <a:pt x="523" y="3088"/>
                  </a:cubicBezTo>
                  <a:cubicBezTo>
                    <a:pt x="523" y="3150"/>
                    <a:pt x="526" y="3211"/>
                    <a:pt x="533" y="3271"/>
                  </a:cubicBezTo>
                  <a:cubicBezTo>
                    <a:pt x="284" y="3323"/>
                    <a:pt x="83" y="3508"/>
                    <a:pt x="0" y="3749"/>
                  </a:cubicBezTo>
                  <a:lnTo>
                    <a:pt x="7803" y="3749"/>
                  </a:lnTo>
                  <a:cubicBezTo>
                    <a:pt x="7845" y="3609"/>
                    <a:pt x="7869" y="3460"/>
                    <a:pt x="7869" y="3306"/>
                  </a:cubicBezTo>
                  <a:cubicBezTo>
                    <a:pt x="7869" y="2561"/>
                    <a:pt x="7341" y="1946"/>
                    <a:pt x="6649" y="1830"/>
                  </a:cubicBezTo>
                  <a:cubicBezTo>
                    <a:pt x="6649" y="1822"/>
                    <a:pt x="6650" y="1816"/>
                    <a:pt x="6650" y="1809"/>
                  </a:cubicBezTo>
                  <a:cubicBezTo>
                    <a:pt x="6650" y="1328"/>
                    <a:pt x="6272" y="938"/>
                    <a:pt x="5805" y="938"/>
                  </a:cubicBezTo>
                  <a:cubicBezTo>
                    <a:pt x="5569" y="938"/>
                    <a:pt x="5357" y="1037"/>
                    <a:pt x="5204" y="1196"/>
                  </a:cubicBezTo>
                  <a:cubicBezTo>
                    <a:pt x="5050" y="510"/>
                    <a:pt x="4455" y="0"/>
                    <a:pt x="3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4720329" y="4211581"/>
              <a:ext cx="449386" cy="214305"/>
            </a:xfrm>
            <a:custGeom>
              <a:avLst/>
              <a:gdLst/>
              <a:ahLst/>
              <a:cxnLst/>
              <a:rect l="l" t="t" r="r" b="b"/>
              <a:pathLst>
                <a:path w="6299" h="3004" extrusionOk="0">
                  <a:moveTo>
                    <a:pt x="2996" y="1"/>
                  </a:moveTo>
                  <a:cubicBezTo>
                    <a:pt x="2385" y="1"/>
                    <a:pt x="1882" y="469"/>
                    <a:pt x="1807" y="1076"/>
                  </a:cubicBezTo>
                  <a:cubicBezTo>
                    <a:pt x="1796" y="1076"/>
                    <a:pt x="1787" y="1075"/>
                    <a:pt x="1778" y="1075"/>
                  </a:cubicBezTo>
                  <a:cubicBezTo>
                    <a:pt x="1027" y="1075"/>
                    <a:pt x="419" y="1701"/>
                    <a:pt x="419" y="2473"/>
                  </a:cubicBezTo>
                  <a:cubicBezTo>
                    <a:pt x="419" y="2522"/>
                    <a:pt x="422" y="2572"/>
                    <a:pt x="428" y="2620"/>
                  </a:cubicBezTo>
                  <a:cubicBezTo>
                    <a:pt x="227" y="2661"/>
                    <a:pt x="67" y="2808"/>
                    <a:pt x="0" y="3003"/>
                  </a:cubicBezTo>
                  <a:lnTo>
                    <a:pt x="6246" y="3003"/>
                  </a:lnTo>
                  <a:cubicBezTo>
                    <a:pt x="6279" y="2891"/>
                    <a:pt x="6298" y="2771"/>
                    <a:pt x="6298" y="2648"/>
                  </a:cubicBezTo>
                  <a:cubicBezTo>
                    <a:pt x="6297" y="2051"/>
                    <a:pt x="5874" y="1559"/>
                    <a:pt x="5321" y="1466"/>
                  </a:cubicBezTo>
                  <a:cubicBezTo>
                    <a:pt x="5321" y="1460"/>
                    <a:pt x="5322" y="1454"/>
                    <a:pt x="5322" y="1449"/>
                  </a:cubicBezTo>
                  <a:cubicBezTo>
                    <a:pt x="5322" y="1064"/>
                    <a:pt x="5019" y="752"/>
                    <a:pt x="4645" y="752"/>
                  </a:cubicBezTo>
                  <a:cubicBezTo>
                    <a:pt x="4458" y="752"/>
                    <a:pt x="4288" y="831"/>
                    <a:pt x="4165" y="958"/>
                  </a:cubicBezTo>
                  <a:cubicBezTo>
                    <a:pt x="4042" y="410"/>
                    <a:pt x="3566" y="1"/>
                    <a:pt x="29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a:off x="7064073" y="4180691"/>
              <a:ext cx="130485" cy="246694"/>
            </a:xfrm>
            <a:custGeom>
              <a:avLst/>
              <a:gdLst/>
              <a:ahLst/>
              <a:cxnLst/>
              <a:rect l="l" t="t" r="r" b="b"/>
              <a:pathLst>
                <a:path w="1829" h="3458" extrusionOk="0">
                  <a:moveTo>
                    <a:pt x="28" y="0"/>
                  </a:moveTo>
                  <a:cubicBezTo>
                    <a:pt x="12" y="0"/>
                    <a:pt x="0" y="13"/>
                    <a:pt x="0" y="27"/>
                  </a:cubicBezTo>
                  <a:lnTo>
                    <a:pt x="0" y="3430"/>
                  </a:lnTo>
                  <a:cubicBezTo>
                    <a:pt x="0" y="3446"/>
                    <a:pt x="13" y="3457"/>
                    <a:pt x="28" y="3457"/>
                  </a:cubicBezTo>
                  <a:lnTo>
                    <a:pt x="1802" y="3457"/>
                  </a:lnTo>
                  <a:cubicBezTo>
                    <a:pt x="1817" y="3457"/>
                    <a:pt x="1828" y="3444"/>
                    <a:pt x="1829" y="3430"/>
                  </a:cubicBezTo>
                  <a:lnTo>
                    <a:pt x="1829" y="27"/>
                  </a:lnTo>
                  <a:cubicBezTo>
                    <a:pt x="1829" y="12"/>
                    <a:pt x="1817" y="0"/>
                    <a:pt x="180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7852835" y="4180691"/>
              <a:ext cx="130557" cy="246694"/>
            </a:xfrm>
            <a:custGeom>
              <a:avLst/>
              <a:gdLst/>
              <a:ahLst/>
              <a:cxnLst/>
              <a:rect l="l" t="t" r="r" b="b"/>
              <a:pathLst>
                <a:path w="1830" h="3458" extrusionOk="0">
                  <a:moveTo>
                    <a:pt x="28" y="0"/>
                  </a:moveTo>
                  <a:cubicBezTo>
                    <a:pt x="12" y="0"/>
                    <a:pt x="1" y="13"/>
                    <a:pt x="1" y="27"/>
                  </a:cubicBezTo>
                  <a:lnTo>
                    <a:pt x="1" y="3430"/>
                  </a:lnTo>
                  <a:cubicBezTo>
                    <a:pt x="1" y="3446"/>
                    <a:pt x="14" y="3457"/>
                    <a:pt x="28" y="3457"/>
                  </a:cubicBezTo>
                  <a:lnTo>
                    <a:pt x="1803" y="3457"/>
                  </a:lnTo>
                  <a:cubicBezTo>
                    <a:pt x="1816" y="3457"/>
                    <a:pt x="1829" y="3444"/>
                    <a:pt x="1830" y="3430"/>
                  </a:cubicBezTo>
                  <a:lnTo>
                    <a:pt x="1830" y="27"/>
                  </a:lnTo>
                  <a:cubicBezTo>
                    <a:pt x="1830" y="12"/>
                    <a:pt x="1816" y="0"/>
                    <a:pt x="1803"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a:off x="7098389" y="3699431"/>
              <a:ext cx="869879" cy="295633"/>
            </a:xfrm>
            <a:custGeom>
              <a:avLst/>
              <a:gdLst/>
              <a:ahLst/>
              <a:cxnLst/>
              <a:rect l="l" t="t" r="r" b="b"/>
              <a:pathLst>
                <a:path w="12193" h="4144" extrusionOk="0">
                  <a:moveTo>
                    <a:pt x="3028" y="1"/>
                  </a:moveTo>
                  <a:cubicBezTo>
                    <a:pt x="2041" y="1"/>
                    <a:pt x="1171" y="581"/>
                    <a:pt x="893" y="1426"/>
                  </a:cubicBezTo>
                  <a:lnTo>
                    <a:pt x="0" y="4144"/>
                  </a:lnTo>
                  <a:lnTo>
                    <a:pt x="12192" y="4144"/>
                  </a:lnTo>
                  <a:lnTo>
                    <a:pt x="11299" y="1426"/>
                  </a:lnTo>
                  <a:cubicBezTo>
                    <a:pt x="11021" y="581"/>
                    <a:pt x="10152" y="1"/>
                    <a:pt x="9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7149184" y="3749155"/>
              <a:ext cx="768216" cy="280224"/>
            </a:xfrm>
            <a:custGeom>
              <a:avLst/>
              <a:gdLst/>
              <a:ahLst/>
              <a:cxnLst/>
              <a:rect l="l" t="t" r="r" b="b"/>
              <a:pathLst>
                <a:path w="10768" h="3928" extrusionOk="0">
                  <a:moveTo>
                    <a:pt x="2045" y="0"/>
                  </a:moveTo>
                  <a:cubicBezTo>
                    <a:pt x="1545" y="0"/>
                    <a:pt x="1107" y="315"/>
                    <a:pt x="967" y="773"/>
                  </a:cubicBezTo>
                  <a:lnTo>
                    <a:pt x="0" y="3928"/>
                  </a:lnTo>
                  <a:lnTo>
                    <a:pt x="10768" y="3928"/>
                  </a:lnTo>
                  <a:lnTo>
                    <a:pt x="9802" y="773"/>
                  </a:lnTo>
                  <a:cubicBezTo>
                    <a:pt x="9663" y="316"/>
                    <a:pt x="9223" y="0"/>
                    <a:pt x="8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7008354" y="3979084"/>
              <a:ext cx="1048592" cy="316892"/>
            </a:xfrm>
            <a:custGeom>
              <a:avLst/>
              <a:gdLst/>
              <a:ahLst/>
              <a:cxnLst/>
              <a:rect l="l" t="t" r="r" b="b"/>
              <a:pathLst>
                <a:path w="14698" h="4442" extrusionOk="0">
                  <a:moveTo>
                    <a:pt x="1784" y="1"/>
                  </a:moveTo>
                  <a:cubicBezTo>
                    <a:pt x="893" y="1"/>
                    <a:pt x="169" y="716"/>
                    <a:pt x="169" y="1601"/>
                  </a:cubicBezTo>
                  <a:lnTo>
                    <a:pt x="0" y="4442"/>
                  </a:lnTo>
                  <a:lnTo>
                    <a:pt x="14697" y="4442"/>
                  </a:lnTo>
                  <a:lnTo>
                    <a:pt x="14524" y="1601"/>
                  </a:lnTo>
                  <a:cubicBezTo>
                    <a:pt x="14524" y="717"/>
                    <a:pt x="13802" y="1"/>
                    <a:pt x="12911" y="1"/>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7008354" y="3979084"/>
              <a:ext cx="1048592" cy="316892"/>
            </a:xfrm>
            <a:custGeom>
              <a:avLst/>
              <a:gdLst/>
              <a:ahLst/>
              <a:cxnLst/>
              <a:rect l="l" t="t" r="r" b="b"/>
              <a:pathLst>
                <a:path w="14698" h="4442" extrusionOk="0">
                  <a:moveTo>
                    <a:pt x="1784" y="1"/>
                  </a:moveTo>
                  <a:cubicBezTo>
                    <a:pt x="893" y="1"/>
                    <a:pt x="169" y="716"/>
                    <a:pt x="169" y="1601"/>
                  </a:cubicBezTo>
                  <a:lnTo>
                    <a:pt x="0" y="4442"/>
                  </a:lnTo>
                  <a:lnTo>
                    <a:pt x="14697" y="4442"/>
                  </a:lnTo>
                  <a:lnTo>
                    <a:pt x="14524" y="1601"/>
                  </a:lnTo>
                  <a:cubicBezTo>
                    <a:pt x="14524" y="717"/>
                    <a:pt x="13802" y="1"/>
                    <a:pt x="12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7285520" y="4204732"/>
              <a:ext cx="515806" cy="84253"/>
            </a:xfrm>
            <a:custGeom>
              <a:avLst/>
              <a:gdLst/>
              <a:ahLst/>
              <a:cxnLst/>
              <a:rect l="l" t="t" r="r" b="b"/>
              <a:pathLst>
                <a:path w="7230" h="1181" extrusionOk="0">
                  <a:moveTo>
                    <a:pt x="1890" y="0"/>
                  </a:moveTo>
                  <a:cubicBezTo>
                    <a:pt x="1343" y="0"/>
                    <a:pt x="825" y="237"/>
                    <a:pt x="467" y="646"/>
                  </a:cubicBezTo>
                  <a:lnTo>
                    <a:pt x="0" y="1180"/>
                  </a:lnTo>
                  <a:lnTo>
                    <a:pt x="7230" y="1180"/>
                  </a:lnTo>
                  <a:lnTo>
                    <a:pt x="6536" y="520"/>
                  </a:lnTo>
                  <a:cubicBezTo>
                    <a:pt x="6186" y="187"/>
                    <a:pt x="5718" y="0"/>
                    <a:pt x="5234"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7033467" y="3979084"/>
              <a:ext cx="997868" cy="163583"/>
            </a:xfrm>
            <a:custGeom>
              <a:avLst/>
              <a:gdLst/>
              <a:ahLst/>
              <a:cxnLst/>
              <a:rect l="l" t="t" r="r" b="b"/>
              <a:pathLst>
                <a:path w="13987" h="2293" extrusionOk="0">
                  <a:moveTo>
                    <a:pt x="1433" y="1"/>
                  </a:moveTo>
                  <a:cubicBezTo>
                    <a:pt x="810" y="1"/>
                    <a:pt x="270" y="352"/>
                    <a:pt x="1" y="865"/>
                  </a:cubicBezTo>
                  <a:cubicBezTo>
                    <a:pt x="208" y="823"/>
                    <a:pt x="740" y="735"/>
                    <a:pt x="1341" y="735"/>
                  </a:cubicBezTo>
                  <a:cubicBezTo>
                    <a:pt x="2081" y="735"/>
                    <a:pt x="2926" y="869"/>
                    <a:pt x="3398" y="1391"/>
                  </a:cubicBezTo>
                  <a:cubicBezTo>
                    <a:pt x="3934" y="1983"/>
                    <a:pt x="5481" y="2293"/>
                    <a:pt x="7032" y="2293"/>
                  </a:cubicBezTo>
                  <a:cubicBezTo>
                    <a:pt x="8538" y="2293"/>
                    <a:pt x="10048" y="2001"/>
                    <a:pt x="10641" y="1391"/>
                  </a:cubicBezTo>
                  <a:cubicBezTo>
                    <a:pt x="11142" y="876"/>
                    <a:pt x="12012" y="746"/>
                    <a:pt x="12758" y="746"/>
                  </a:cubicBezTo>
                  <a:cubicBezTo>
                    <a:pt x="13293" y="746"/>
                    <a:pt x="13763" y="813"/>
                    <a:pt x="13986" y="854"/>
                  </a:cubicBezTo>
                  <a:cubicBezTo>
                    <a:pt x="13718" y="348"/>
                    <a:pt x="13180" y="1"/>
                    <a:pt x="12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7062789" y="4059627"/>
              <a:ext cx="199474" cy="110292"/>
            </a:xfrm>
            <a:custGeom>
              <a:avLst/>
              <a:gdLst/>
              <a:ahLst/>
              <a:cxnLst/>
              <a:rect l="l" t="t" r="r" b="b"/>
              <a:pathLst>
                <a:path w="2796" h="1546" extrusionOk="0">
                  <a:moveTo>
                    <a:pt x="906" y="1"/>
                  </a:moveTo>
                  <a:cubicBezTo>
                    <a:pt x="610" y="1"/>
                    <a:pt x="469" y="259"/>
                    <a:pt x="469" y="259"/>
                  </a:cubicBezTo>
                  <a:cubicBezTo>
                    <a:pt x="0" y="1147"/>
                    <a:pt x="1101" y="1418"/>
                    <a:pt x="1625" y="1515"/>
                  </a:cubicBezTo>
                  <a:cubicBezTo>
                    <a:pt x="1736" y="1535"/>
                    <a:pt x="1851" y="1546"/>
                    <a:pt x="1964" y="1546"/>
                  </a:cubicBezTo>
                  <a:cubicBezTo>
                    <a:pt x="2384" y="1546"/>
                    <a:pt x="2771" y="1396"/>
                    <a:pt x="2781" y="1009"/>
                  </a:cubicBezTo>
                  <a:cubicBezTo>
                    <a:pt x="2796" y="518"/>
                    <a:pt x="1488" y="150"/>
                    <a:pt x="1075" y="27"/>
                  </a:cubicBezTo>
                  <a:cubicBezTo>
                    <a:pt x="1014" y="9"/>
                    <a:pt x="958" y="1"/>
                    <a:pt x="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7794121" y="4059627"/>
              <a:ext cx="199402" cy="110292"/>
            </a:xfrm>
            <a:custGeom>
              <a:avLst/>
              <a:gdLst/>
              <a:ahLst/>
              <a:cxnLst/>
              <a:rect l="l" t="t" r="r" b="b"/>
              <a:pathLst>
                <a:path w="2795" h="1546" extrusionOk="0">
                  <a:moveTo>
                    <a:pt x="1890" y="1"/>
                  </a:moveTo>
                  <a:cubicBezTo>
                    <a:pt x="1839" y="1"/>
                    <a:pt x="1783" y="9"/>
                    <a:pt x="1722" y="27"/>
                  </a:cubicBezTo>
                  <a:cubicBezTo>
                    <a:pt x="1309" y="150"/>
                    <a:pt x="0" y="518"/>
                    <a:pt x="15" y="1009"/>
                  </a:cubicBezTo>
                  <a:cubicBezTo>
                    <a:pt x="26" y="1396"/>
                    <a:pt x="413" y="1546"/>
                    <a:pt x="832" y="1546"/>
                  </a:cubicBezTo>
                  <a:cubicBezTo>
                    <a:pt x="945" y="1546"/>
                    <a:pt x="1060" y="1535"/>
                    <a:pt x="1171" y="1515"/>
                  </a:cubicBezTo>
                  <a:cubicBezTo>
                    <a:pt x="1694" y="1418"/>
                    <a:pt x="2795" y="1147"/>
                    <a:pt x="2327" y="259"/>
                  </a:cubicBezTo>
                  <a:cubicBezTo>
                    <a:pt x="2327" y="259"/>
                    <a:pt x="2187" y="1"/>
                    <a:pt x="1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6989520" y="4223923"/>
              <a:ext cx="1085476" cy="95952"/>
            </a:xfrm>
            <a:custGeom>
              <a:avLst/>
              <a:gdLst/>
              <a:ahLst/>
              <a:cxnLst/>
              <a:rect l="l" t="t" r="r" b="b"/>
              <a:pathLst>
                <a:path w="15215" h="1345" extrusionOk="0">
                  <a:moveTo>
                    <a:pt x="511" y="1"/>
                  </a:moveTo>
                  <a:cubicBezTo>
                    <a:pt x="230" y="1"/>
                    <a:pt x="1" y="228"/>
                    <a:pt x="1" y="507"/>
                  </a:cubicBezTo>
                  <a:lnTo>
                    <a:pt x="1" y="840"/>
                  </a:lnTo>
                  <a:cubicBezTo>
                    <a:pt x="1" y="1116"/>
                    <a:pt x="230" y="1345"/>
                    <a:pt x="511" y="1345"/>
                  </a:cubicBezTo>
                  <a:lnTo>
                    <a:pt x="14703" y="1345"/>
                  </a:lnTo>
                  <a:cubicBezTo>
                    <a:pt x="14984" y="1345"/>
                    <a:pt x="15213" y="1116"/>
                    <a:pt x="15214" y="840"/>
                  </a:cubicBezTo>
                  <a:lnTo>
                    <a:pt x="15214" y="507"/>
                  </a:lnTo>
                  <a:cubicBezTo>
                    <a:pt x="15214" y="229"/>
                    <a:pt x="14985" y="1"/>
                    <a:pt x="14704" y="1"/>
                  </a:cubicBezTo>
                  <a:lnTo>
                    <a:pt x="12178" y="1"/>
                  </a:lnTo>
                  <a:lnTo>
                    <a:pt x="10542" y="675"/>
                  </a:lnTo>
                  <a:lnTo>
                    <a:pt x="4785" y="675"/>
                  </a:lnTo>
                  <a:lnTo>
                    <a:pt x="3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a:off x="7030042" y="4250746"/>
              <a:ext cx="198475" cy="42305"/>
            </a:xfrm>
            <a:custGeom>
              <a:avLst/>
              <a:gdLst/>
              <a:ahLst/>
              <a:cxnLst/>
              <a:rect l="l" t="t" r="r" b="b"/>
              <a:pathLst>
                <a:path w="2782" h="593" extrusionOk="0">
                  <a:moveTo>
                    <a:pt x="9" y="0"/>
                  </a:moveTo>
                  <a:cubicBezTo>
                    <a:pt x="4" y="0"/>
                    <a:pt x="0" y="4"/>
                    <a:pt x="0" y="9"/>
                  </a:cubicBezTo>
                  <a:lnTo>
                    <a:pt x="0" y="583"/>
                  </a:lnTo>
                  <a:cubicBezTo>
                    <a:pt x="0" y="588"/>
                    <a:pt x="4" y="592"/>
                    <a:pt x="9" y="592"/>
                  </a:cubicBezTo>
                  <a:lnTo>
                    <a:pt x="2773" y="592"/>
                  </a:lnTo>
                  <a:cubicBezTo>
                    <a:pt x="2778" y="592"/>
                    <a:pt x="2782" y="588"/>
                    <a:pt x="2782" y="583"/>
                  </a:cubicBezTo>
                  <a:lnTo>
                    <a:pt x="2782" y="9"/>
                  </a:lnTo>
                  <a:cubicBezTo>
                    <a:pt x="2782" y="4"/>
                    <a:pt x="2778" y="0"/>
                    <a:pt x="277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7843133" y="4250746"/>
              <a:ext cx="198475" cy="42305"/>
            </a:xfrm>
            <a:custGeom>
              <a:avLst/>
              <a:gdLst/>
              <a:ahLst/>
              <a:cxnLst/>
              <a:rect l="l" t="t" r="r" b="b"/>
              <a:pathLst>
                <a:path w="2782" h="593" extrusionOk="0">
                  <a:moveTo>
                    <a:pt x="10" y="0"/>
                  </a:moveTo>
                  <a:cubicBezTo>
                    <a:pt x="5" y="0"/>
                    <a:pt x="1" y="4"/>
                    <a:pt x="1" y="9"/>
                  </a:cubicBezTo>
                  <a:lnTo>
                    <a:pt x="1" y="583"/>
                  </a:lnTo>
                  <a:cubicBezTo>
                    <a:pt x="1" y="588"/>
                    <a:pt x="5" y="592"/>
                    <a:pt x="10" y="592"/>
                  </a:cubicBezTo>
                  <a:lnTo>
                    <a:pt x="2773" y="592"/>
                  </a:lnTo>
                  <a:cubicBezTo>
                    <a:pt x="2776" y="592"/>
                    <a:pt x="2781" y="588"/>
                    <a:pt x="2782" y="583"/>
                  </a:cubicBezTo>
                  <a:lnTo>
                    <a:pt x="2782" y="9"/>
                  </a:lnTo>
                  <a:cubicBezTo>
                    <a:pt x="2782" y="4"/>
                    <a:pt x="2777" y="0"/>
                    <a:pt x="2773" y="0"/>
                  </a:cubicBezTo>
                  <a:close/>
                </a:path>
              </a:pathLst>
            </a:custGeom>
            <a:solidFill>
              <a:srgbClr val="FFC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7935664" y="3883131"/>
              <a:ext cx="159807" cy="90102"/>
            </a:xfrm>
            <a:custGeom>
              <a:avLst/>
              <a:gdLst/>
              <a:ahLst/>
              <a:cxnLst/>
              <a:rect l="l" t="t" r="r" b="b"/>
              <a:pathLst>
                <a:path w="2240" h="1263" extrusionOk="0">
                  <a:moveTo>
                    <a:pt x="1326" y="0"/>
                  </a:moveTo>
                  <a:cubicBezTo>
                    <a:pt x="646" y="0"/>
                    <a:pt x="858" y="151"/>
                    <a:pt x="535" y="350"/>
                  </a:cubicBezTo>
                  <a:cubicBezTo>
                    <a:pt x="422" y="419"/>
                    <a:pt x="325" y="442"/>
                    <a:pt x="246" y="442"/>
                  </a:cubicBezTo>
                  <a:cubicBezTo>
                    <a:pt x="88" y="442"/>
                    <a:pt x="1" y="350"/>
                    <a:pt x="1" y="350"/>
                  </a:cubicBezTo>
                  <a:lnTo>
                    <a:pt x="1" y="350"/>
                  </a:lnTo>
                  <a:lnTo>
                    <a:pt x="212" y="797"/>
                  </a:lnTo>
                  <a:cubicBezTo>
                    <a:pt x="233" y="783"/>
                    <a:pt x="258" y="777"/>
                    <a:pt x="287" y="777"/>
                  </a:cubicBezTo>
                  <a:cubicBezTo>
                    <a:pt x="417" y="777"/>
                    <a:pt x="609" y="906"/>
                    <a:pt x="664" y="989"/>
                  </a:cubicBezTo>
                  <a:cubicBezTo>
                    <a:pt x="800" y="1199"/>
                    <a:pt x="1023" y="1220"/>
                    <a:pt x="1153" y="1238"/>
                  </a:cubicBezTo>
                  <a:cubicBezTo>
                    <a:pt x="1274" y="1255"/>
                    <a:pt x="1381" y="1263"/>
                    <a:pt x="1475" y="1263"/>
                  </a:cubicBezTo>
                  <a:cubicBezTo>
                    <a:pt x="2028" y="1263"/>
                    <a:pt x="2144" y="994"/>
                    <a:pt x="2170" y="753"/>
                  </a:cubicBezTo>
                  <a:cubicBezTo>
                    <a:pt x="2195" y="526"/>
                    <a:pt x="2239" y="17"/>
                    <a:pt x="1432" y="1"/>
                  </a:cubicBezTo>
                  <a:cubicBezTo>
                    <a:pt x="1394" y="0"/>
                    <a:pt x="1359" y="0"/>
                    <a:pt x="1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6973539" y="3883131"/>
              <a:ext cx="159736" cy="90102"/>
            </a:xfrm>
            <a:custGeom>
              <a:avLst/>
              <a:gdLst/>
              <a:ahLst/>
              <a:cxnLst/>
              <a:rect l="l" t="t" r="r" b="b"/>
              <a:pathLst>
                <a:path w="2239" h="1263" extrusionOk="0">
                  <a:moveTo>
                    <a:pt x="913" y="0"/>
                  </a:moveTo>
                  <a:cubicBezTo>
                    <a:pt x="880" y="0"/>
                    <a:pt x="845" y="0"/>
                    <a:pt x="808" y="1"/>
                  </a:cubicBezTo>
                  <a:cubicBezTo>
                    <a:pt x="1" y="17"/>
                    <a:pt x="45" y="526"/>
                    <a:pt x="69" y="753"/>
                  </a:cubicBezTo>
                  <a:cubicBezTo>
                    <a:pt x="96" y="994"/>
                    <a:pt x="213" y="1263"/>
                    <a:pt x="765" y="1263"/>
                  </a:cubicBezTo>
                  <a:cubicBezTo>
                    <a:pt x="859" y="1263"/>
                    <a:pt x="966" y="1255"/>
                    <a:pt x="1087" y="1238"/>
                  </a:cubicBezTo>
                  <a:cubicBezTo>
                    <a:pt x="1216" y="1220"/>
                    <a:pt x="1439" y="1199"/>
                    <a:pt x="1575" y="989"/>
                  </a:cubicBezTo>
                  <a:cubicBezTo>
                    <a:pt x="1630" y="906"/>
                    <a:pt x="1823" y="777"/>
                    <a:pt x="1953" y="777"/>
                  </a:cubicBezTo>
                  <a:cubicBezTo>
                    <a:pt x="1982" y="777"/>
                    <a:pt x="2008" y="783"/>
                    <a:pt x="2028" y="797"/>
                  </a:cubicBezTo>
                  <a:lnTo>
                    <a:pt x="2238" y="350"/>
                  </a:lnTo>
                  <a:lnTo>
                    <a:pt x="2238" y="350"/>
                  </a:lnTo>
                  <a:cubicBezTo>
                    <a:pt x="2238" y="350"/>
                    <a:pt x="2152" y="442"/>
                    <a:pt x="1994" y="442"/>
                  </a:cubicBezTo>
                  <a:cubicBezTo>
                    <a:pt x="1915" y="442"/>
                    <a:pt x="1818" y="419"/>
                    <a:pt x="1704" y="350"/>
                  </a:cubicBezTo>
                  <a:cubicBezTo>
                    <a:pt x="1381" y="151"/>
                    <a:pt x="1593" y="0"/>
                    <a:pt x="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6661059" y="3771270"/>
              <a:ext cx="83257" cy="658682"/>
            </a:xfrm>
            <a:custGeom>
              <a:avLst/>
              <a:gdLst/>
              <a:ahLst/>
              <a:cxnLst/>
              <a:rect l="l" t="t" r="r" b="b"/>
              <a:pathLst>
                <a:path w="1167" h="9233" extrusionOk="0">
                  <a:moveTo>
                    <a:pt x="0" y="0"/>
                  </a:moveTo>
                  <a:lnTo>
                    <a:pt x="0" y="9232"/>
                  </a:lnTo>
                  <a:lnTo>
                    <a:pt x="1167" y="9232"/>
                  </a:lnTo>
                  <a:lnTo>
                    <a:pt x="1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77539" y="3771270"/>
              <a:ext cx="94743" cy="658682"/>
            </a:xfrm>
            <a:custGeom>
              <a:avLst/>
              <a:gdLst/>
              <a:ahLst/>
              <a:cxnLst/>
              <a:rect l="l" t="t" r="r" b="b"/>
              <a:pathLst>
                <a:path w="1328" h="9233" extrusionOk="0">
                  <a:moveTo>
                    <a:pt x="1" y="0"/>
                  </a:moveTo>
                  <a:lnTo>
                    <a:pt x="1" y="9232"/>
                  </a:lnTo>
                  <a:lnTo>
                    <a:pt x="1328" y="9232"/>
                  </a:lnTo>
                  <a:lnTo>
                    <a:pt x="13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6692878" y="3803516"/>
              <a:ext cx="63067" cy="626365"/>
            </a:xfrm>
            <a:custGeom>
              <a:avLst/>
              <a:gdLst/>
              <a:ahLst/>
              <a:cxnLst/>
              <a:rect l="l" t="t" r="r" b="b"/>
              <a:pathLst>
                <a:path w="884" h="8780" extrusionOk="0">
                  <a:moveTo>
                    <a:pt x="0" y="1"/>
                  </a:moveTo>
                  <a:lnTo>
                    <a:pt x="0" y="8779"/>
                  </a:lnTo>
                  <a:lnTo>
                    <a:pt x="884" y="8779"/>
                  </a:lnTo>
                  <a:lnTo>
                    <a:pt x="884" y="1"/>
                  </a:ln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6711498" y="3819282"/>
              <a:ext cx="785552" cy="50437"/>
            </a:xfrm>
            <a:custGeom>
              <a:avLst/>
              <a:gdLst/>
              <a:ahLst/>
              <a:cxnLst/>
              <a:rect l="l" t="t" r="r" b="b"/>
              <a:pathLst>
                <a:path w="11011" h="707" extrusionOk="0">
                  <a:moveTo>
                    <a:pt x="1" y="0"/>
                  </a:moveTo>
                  <a:lnTo>
                    <a:pt x="1" y="706"/>
                  </a:lnTo>
                  <a:lnTo>
                    <a:pt x="11011" y="706"/>
                  </a:lnTo>
                  <a:lnTo>
                    <a:pt x="110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6691950" y="3812862"/>
              <a:ext cx="68917" cy="68914"/>
            </a:xfrm>
            <a:custGeom>
              <a:avLst/>
              <a:gdLst/>
              <a:ahLst/>
              <a:cxnLst/>
              <a:rect l="l" t="t" r="r" b="b"/>
              <a:pathLst>
                <a:path w="966" h="966" extrusionOk="0">
                  <a:moveTo>
                    <a:pt x="483" y="0"/>
                  </a:moveTo>
                  <a:cubicBezTo>
                    <a:pt x="216" y="0"/>
                    <a:pt x="1" y="217"/>
                    <a:pt x="1" y="483"/>
                  </a:cubicBezTo>
                  <a:cubicBezTo>
                    <a:pt x="1" y="749"/>
                    <a:pt x="216" y="965"/>
                    <a:pt x="483" y="965"/>
                  </a:cubicBezTo>
                  <a:cubicBezTo>
                    <a:pt x="749" y="965"/>
                    <a:pt x="965" y="749"/>
                    <a:pt x="965" y="483"/>
                  </a:cubicBezTo>
                  <a:cubicBezTo>
                    <a:pt x="965" y="217"/>
                    <a:pt x="749" y="0"/>
                    <a:pt x="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6831282" y="3835476"/>
              <a:ext cx="102091" cy="16836"/>
            </a:xfrm>
            <a:custGeom>
              <a:avLst/>
              <a:gdLst/>
              <a:ahLst/>
              <a:cxnLst/>
              <a:rect l="l" t="t" r="r" b="b"/>
              <a:pathLst>
                <a:path w="1431"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6960840" y="3835476"/>
              <a:ext cx="102162" cy="16836"/>
            </a:xfrm>
            <a:custGeom>
              <a:avLst/>
              <a:gdLst/>
              <a:ahLst/>
              <a:cxnLst/>
              <a:rect l="l" t="t" r="r" b="b"/>
              <a:pathLst>
                <a:path w="1432" h="236" extrusionOk="0">
                  <a:moveTo>
                    <a:pt x="1" y="0"/>
                  </a:moveTo>
                  <a:lnTo>
                    <a:pt x="1"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7090541" y="3835476"/>
              <a:ext cx="102162" cy="16836"/>
            </a:xfrm>
            <a:custGeom>
              <a:avLst/>
              <a:gdLst/>
              <a:ahLst/>
              <a:cxnLst/>
              <a:rect l="l" t="t" r="r" b="b"/>
              <a:pathLst>
                <a:path w="1432"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220170" y="3835476"/>
              <a:ext cx="102162" cy="16836"/>
            </a:xfrm>
            <a:custGeom>
              <a:avLst/>
              <a:gdLst/>
              <a:ahLst/>
              <a:cxnLst/>
              <a:rect l="l" t="t" r="r" b="b"/>
              <a:pathLst>
                <a:path w="1432" h="236" extrusionOk="0">
                  <a:moveTo>
                    <a:pt x="1" y="0"/>
                  </a:moveTo>
                  <a:lnTo>
                    <a:pt x="1" y="236"/>
                  </a:lnTo>
                  <a:lnTo>
                    <a:pt x="1432" y="236"/>
                  </a:lnTo>
                  <a:lnTo>
                    <a:pt x="1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7349871" y="3835476"/>
              <a:ext cx="102162" cy="16836"/>
            </a:xfrm>
            <a:custGeom>
              <a:avLst/>
              <a:gdLst/>
              <a:ahLst/>
              <a:cxnLst/>
              <a:rect l="l" t="t" r="r" b="b"/>
              <a:pathLst>
                <a:path w="1432" h="236" extrusionOk="0">
                  <a:moveTo>
                    <a:pt x="0" y="0"/>
                  </a:moveTo>
                  <a:lnTo>
                    <a:pt x="0" y="236"/>
                  </a:lnTo>
                  <a:lnTo>
                    <a:pt x="1431" y="236"/>
                  </a:lnTo>
                  <a:lnTo>
                    <a:pt x="1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6611690" y="4354332"/>
              <a:ext cx="218879" cy="75549"/>
            </a:xfrm>
            <a:custGeom>
              <a:avLst/>
              <a:gdLst/>
              <a:ahLst/>
              <a:cxnLst/>
              <a:rect l="l" t="t" r="r" b="b"/>
              <a:pathLst>
                <a:path w="3068" h="1059" extrusionOk="0">
                  <a:moveTo>
                    <a:pt x="1" y="1"/>
                  </a:moveTo>
                  <a:lnTo>
                    <a:pt x="1" y="1058"/>
                  </a:lnTo>
                  <a:lnTo>
                    <a:pt x="3068" y="1058"/>
                  </a:lnTo>
                  <a:lnTo>
                    <a:pt x="3068"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6628241" y="4354332"/>
              <a:ext cx="218736" cy="75549"/>
            </a:xfrm>
            <a:custGeom>
              <a:avLst/>
              <a:gdLst/>
              <a:ahLst/>
              <a:cxnLst/>
              <a:rect l="l" t="t" r="r" b="b"/>
              <a:pathLst>
                <a:path w="3066" h="1059" extrusionOk="0">
                  <a:moveTo>
                    <a:pt x="0" y="1"/>
                  </a:moveTo>
                  <a:lnTo>
                    <a:pt x="0" y="1058"/>
                  </a:lnTo>
                  <a:lnTo>
                    <a:pt x="3066" y="1058"/>
                  </a:lnTo>
                  <a:lnTo>
                    <a:pt x="3066"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6628241" y="4354332"/>
              <a:ext cx="65564" cy="48012"/>
            </a:xfrm>
            <a:custGeom>
              <a:avLst/>
              <a:gdLst/>
              <a:ahLst/>
              <a:cxnLst/>
              <a:rect l="l" t="t" r="r" b="b"/>
              <a:pathLst>
                <a:path w="919" h="673" extrusionOk="0">
                  <a:moveTo>
                    <a:pt x="517" y="1"/>
                  </a:moveTo>
                  <a:lnTo>
                    <a:pt x="0" y="379"/>
                  </a:lnTo>
                  <a:lnTo>
                    <a:pt x="0" y="673"/>
                  </a:lnTo>
                  <a:lnTo>
                    <a:pt x="9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6632379" y="4354332"/>
              <a:ext cx="131698" cy="75549"/>
            </a:xfrm>
            <a:custGeom>
              <a:avLst/>
              <a:gdLst/>
              <a:ahLst/>
              <a:cxnLst/>
              <a:rect l="l" t="t" r="r" b="b"/>
              <a:pathLst>
                <a:path w="1846" h="1059" extrusionOk="0">
                  <a:moveTo>
                    <a:pt x="1444" y="1"/>
                  </a:moveTo>
                  <a:lnTo>
                    <a:pt x="0" y="1058"/>
                  </a:lnTo>
                  <a:lnTo>
                    <a:pt x="402" y="1058"/>
                  </a:lnTo>
                  <a:lnTo>
                    <a:pt x="1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6694804" y="4354332"/>
              <a:ext cx="131698" cy="75549"/>
            </a:xfrm>
            <a:custGeom>
              <a:avLst/>
              <a:gdLst/>
              <a:ahLst/>
              <a:cxnLst/>
              <a:rect l="l" t="t" r="r" b="b"/>
              <a:pathLst>
                <a:path w="1846" h="1059" extrusionOk="0">
                  <a:moveTo>
                    <a:pt x="1443" y="1"/>
                  </a:moveTo>
                  <a:lnTo>
                    <a:pt x="0" y="1058"/>
                  </a:lnTo>
                  <a:lnTo>
                    <a:pt x="401" y="1058"/>
                  </a:lnTo>
                  <a:lnTo>
                    <a:pt x="1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6765076" y="4369742"/>
              <a:ext cx="81901" cy="60140"/>
            </a:xfrm>
            <a:custGeom>
              <a:avLst/>
              <a:gdLst/>
              <a:ahLst/>
              <a:cxnLst/>
              <a:rect l="l" t="t" r="r" b="b"/>
              <a:pathLst>
                <a:path w="1148" h="843" extrusionOk="0">
                  <a:moveTo>
                    <a:pt x="1148" y="0"/>
                  </a:moveTo>
                  <a:lnTo>
                    <a:pt x="0" y="842"/>
                  </a:lnTo>
                  <a:lnTo>
                    <a:pt x="401" y="842"/>
                  </a:lnTo>
                  <a:lnTo>
                    <a:pt x="1148" y="295"/>
                  </a:lnTo>
                  <a:lnTo>
                    <a:pt x="11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5574156" y="3149542"/>
              <a:ext cx="215668" cy="125416"/>
            </a:xfrm>
            <a:custGeom>
              <a:avLst/>
              <a:gdLst/>
              <a:ahLst/>
              <a:cxnLst/>
              <a:rect l="l" t="t" r="r" b="b"/>
              <a:pathLst>
                <a:path w="3023" h="1758" extrusionOk="0">
                  <a:moveTo>
                    <a:pt x="0" y="1"/>
                  </a:moveTo>
                  <a:lnTo>
                    <a:pt x="0" y="1757"/>
                  </a:lnTo>
                  <a:lnTo>
                    <a:pt x="3023" y="1757"/>
                  </a:lnTo>
                  <a:lnTo>
                    <a:pt x="3023"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5632372" y="3149542"/>
              <a:ext cx="157453" cy="125416"/>
            </a:xfrm>
            <a:custGeom>
              <a:avLst/>
              <a:gdLst/>
              <a:ahLst/>
              <a:cxnLst/>
              <a:rect l="l" t="t" r="r" b="b"/>
              <a:pathLst>
                <a:path w="2207" h="1758" extrusionOk="0">
                  <a:moveTo>
                    <a:pt x="0" y="1"/>
                  </a:moveTo>
                  <a:lnTo>
                    <a:pt x="0" y="1757"/>
                  </a:lnTo>
                  <a:lnTo>
                    <a:pt x="2207" y="1757"/>
                  </a:lnTo>
                  <a:lnTo>
                    <a:pt x="2207"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5506523" y="3307988"/>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5454087" y="4333501"/>
              <a:ext cx="1038461" cy="93883"/>
            </a:xfrm>
            <a:custGeom>
              <a:avLst/>
              <a:gdLst/>
              <a:ahLst/>
              <a:cxnLst/>
              <a:rect l="l" t="t" r="r" b="b"/>
              <a:pathLst>
                <a:path w="14556" h="1316" extrusionOk="0">
                  <a:moveTo>
                    <a:pt x="1" y="0"/>
                  </a:moveTo>
                  <a:lnTo>
                    <a:pt x="1" y="1315"/>
                  </a:lnTo>
                  <a:lnTo>
                    <a:pt x="14556" y="1315"/>
                  </a:lnTo>
                  <a:lnTo>
                    <a:pt x="14556"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5506523" y="3910811"/>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5429616" y="3220597"/>
              <a:ext cx="1062932" cy="108437"/>
            </a:xfrm>
            <a:custGeom>
              <a:avLst/>
              <a:gdLst/>
              <a:ahLst/>
              <a:cxnLst/>
              <a:rect l="l" t="t" r="r" b="b"/>
              <a:pathLst>
                <a:path w="14899" h="1520" extrusionOk="0">
                  <a:moveTo>
                    <a:pt x="0" y="0"/>
                  </a:moveTo>
                  <a:lnTo>
                    <a:pt x="0" y="1519"/>
                  </a:lnTo>
                  <a:lnTo>
                    <a:pt x="14899" y="1519"/>
                  </a:lnTo>
                  <a:lnTo>
                    <a:pt x="14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5590422" y="3307988"/>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5537985" y="4333501"/>
              <a:ext cx="1038461" cy="93883"/>
            </a:xfrm>
            <a:custGeom>
              <a:avLst/>
              <a:gdLst/>
              <a:ahLst/>
              <a:cxnLst/>
              <a:rect l="l" t="t" r="r" b="b"/>
              <a:pathLst>
                <a:path w="14556" h="1316" extrusionOk="0">
                  <a:moveTo>
                    <a:pt x="0" y="0"/>
                  </a:moveTo>
                  <a:lnTo>
                    <a:pt x="0" y="1315"/>
                  </a:lnTo>
                  <a:lnTo>
                    <a:pt x="14555" y="1315"/>
                  </a:lnTo>
                  <a:lnTo>
                    <a:pt x="1455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5632372" y="3363990"/>
              <a:ext cx="832139" cy="503803"/>
            </a:xfrm>
            <a:custGeom>
              <a:avLst/>
              <a:gdLst/>
              <a:ahLst/>
              <a:cxnLst/>
              <a:rect l="l" t="t" r="r" b="b"/>
              <a:pathLst>
                <a:path w="11664" h="7062" extrusionOk="0">
                  <a:moveTo>
                    <a:pt x="0" y="1"/>
                  </a:moveTo>
                  <a:lnTo>
                    <a:pt x="0" y="7061"/>
                  </a:lnTo>
                  <a:lnTo>
                    <a:pt x="11664" y="7061"/>
                  </a:lnTo>
                  <a:lnTo>
                    <a:pt x="11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5632372" y="3363990"/>
              <a:ext cx="800677" cy="503803"/>
            </a:xfrm>
            <a:custGeom>
              <a:avLst/>
              <a:gdLst/>
              <a:ahLst/>
              <a:cxnLst/>
              <a:rect l="l" t="t" r="r" b="b"/>
              <a:pathLst>
                <a:path w="11223" h="7062" extrusionOk="0">
                  <a:moveTo>
                    <a:pt x="0" y="1"/>
                  </a:moveTo>
                  <a:lnTo>
                    <a:pt x="0" y="7061"/>
                  </a:lnTo>
                  <a:lnTo>
                    <a:pt x="11223" y="7061"/>
                  </a:lnTo>
                  <a:lnTo>
                    <a:pt x="11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5590422" y="3910811"/>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5513586" y="3220597"/>
              <a:ext cx="1062932" cy="108437"/>
            </a:xfrm>
            <a:custGeom>
              <a:avLst/>
              <a:gdLst/>
              <a:ahLst/>
              <a:cxnLst/>
              <a:rect l="l" t="t" r="r" b="b"/>
              <a:pathLst>
                <a:path w="14899" h="1520" extrusionOk="0">
                  <a:moveTo>
                    <a:pt x="0" y="0"/>
                  </a:moveTo>
                  <a:lnTo>
                    <a:pt x="0" y="1519"/>
                  </a:lnTo>
                  <a:lnTo>
                    <a:pt x="14898" y="1519"/>
                  </a:lnTo>
                  <a:lnTo>
                    <a:pt x="1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5618460" y="3940275"/>
              <a:ext cx="846051" cy="367116"/>
            </a:xfrm>
            <a:custGeom>
              <a:avLst/>
              <a:gdLst/>
              <a:ahLst/>
              <a:cxnLst/>
              <a:rect l="l" t="t" r="r" b="b"/>
              <a:pathLst>
                <a:path w="11859" h="5146" extrusionOk="0">
                  <a:moveTo>
                    <a:pt x="0" y="1"/>
                  </a:moveTo>
                  <a:lnTo>
                    <a:pt x="0" y="5145"/>
                  </a:lnTo>
                  <a:lnTo>
                    <a:pt x="11859" y="5145"/>
                  </a:lnTo>
                  <a:lnTo>
                    <a:pt x="11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5641147"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5669113"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5697079"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5725045"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5753083"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5780978"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5809016"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5836910" y="3956398"/>
              <a:ext cx="17550" cy="334941"/>
            </a:xfrm>
            <a:custGeom>
              <a:avLst/>
              <a:gdLst/>
              <a:ahLst/>
              <a:cxnLst/>
              <a:rect l="l" t="t" r="r" b="b"/>
              <a:pathLst>
                <a:path w="246"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5864948"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5892914"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5920809" y="3956398"/>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5948776"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5976813"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6004708"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6032746"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060641" y="3956398"/>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6088678"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a:off x="6116644" y="3956398"/>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6144611" y="3956398"/>
              <a:ext cx="17622" cy="334941"/>
            </a:xfrm>
            <a:custGeom>
              <a:avLst/>
              <a:gdLst/>
              <a:ahLst/>
              <a:cxnLst/>
              <a:rect l="l" t="t" r="r" b="b"/>
              <a:pathLst>
                <a:path w="247"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6172577"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6200615"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6228509"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6256547" y="3956398"/>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6284371" y="3956398"/>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5"/>
            <p:cNvSpPr/>
            <p:nvPr/>
          </p:nvSpPr>
          <p:spPr>
            <a:xfrm>
              <a:off x="6312408"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5"/>
            <p:cNvSpPr/>
            <p:nvPr/>
          </p:nvSpPr>
          <p:spPr>
            <a:xfrm>
              <a:off x="6340374" y="3956398"/>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a:off x="6368341" y="3956398"/>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a:off x="6396307"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a:off x="6424345" y="3956398"/>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a:off x="5680742" y="3363990"/>
              <a:ext cx="347367" cy="503732"/>
            </a:xfrm>
            <a:custGeom>
              <a:avLst/>
              <a:gdLst/>
              <a:ahLst/>
              <a:cxnLst/>
              <a:rect l="l" t="t" r="r" b="b"/>
              <a:pathLst>
                <a:path w="4869" h="7061" extrusionOk="0">
                  <a:moveTo>
                    <a:pt x="2069" y="1"/>
                  </a:moveTo>
                  <a:lnTo>
                    <a:pt x="0" y="7060"/>
                  </a:lnTo>
                  <a:lnTo>
                    <a:pt x="2800" y="7060"/>
                  </a:lnTo>
                  <a:lnTo>
                    <a:pt x="4868"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a:off x="5932438" y="3363990"/>
              <a:ext cx="263468" cy="503732"/>
            </a:xfrm>
            <a:custGeom>
              <a:avLst/>
              <a:gdLst/>
              <a:ahLst/>
              <a:cxnLst/>
              <a:rect l="l" t="t" r="r" b="b"/>
              <a:pathLst>
                <a:path w="3693" h="7061" extrusionOk="0">
                  <a:moveTo>
                    <a:pt x="2070" y="1"/>
                  </a:moveTo>
                  <a:lnTo>
                    <a:pt x="1" y="7060"/>
                  </a:lnTo>
                  <a:lnTo>
                    <a:pt x="1624" y="7060"/>
                  </a:lnTo>
                  <a:lnTo>
                    <a:pt x="3693"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6212101" y="3363990"/>
              <a:ext cx="179640" cy="503732"/>
            </a:xfrm>
            <a:custGeom>
              <a:avLst/>
              <a:gdLst/>
              <a:ahLst/>
              <a:cxnLst/>
              <a:rect l="l" t="t" r="r" b="b"/>
              <a:pathLst>
                <a:path w="2518" h="7061" extrusionOk="0">
                  <a:moveTo>
                    <a:pt x="2070" y="1"/>
                  </a:moveTo>
                  <a:lnTo>
                    <a:pt x="1" y="7060"/>
                  </a:lnTo>
                  <a:lnTo>
                    <a:pt x="448" y="7060"/>
                  </a:lnTo>
                  <a:lnTo>
                    <a:pt x="2517"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5618460" y="3841540"/>
              <a:ext cx="874088" cy="47726"/>
            </a:xfrm>
            <a:custGeom>
              <a:avLst/>
              <a:gdLst/>
              <a:ahLst/>
              <a:cxnLst/>
              <a:rect l="l" t="t" r="r" b="b"/>
              <a:pathLst>
                <a:path w="12252" h="669" extrusionOk="0">
                  <a:moveTo>
                    <a:pt x="0" y="0"/>
                  </a:moveTo>
                  <a:lnTo>
                    <a:pt x="0" y="668"/>
                  </a:lnTo>
                  <a:lnTo>
                    <a:pt x="12252" y="668"/>
                  </a:lnTo>
                  <a:lnTo>
                    <a:pt x="1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5663263" y="3841540"/>
              <a:ext cx="829285" cy="47726"/>
            </a:xfrm>
            <a:custGeom>
              <a:avLst/>
              <a:gdLst/>
              <a:ahLst/>
              <a:cxnLst/>
              <a:rect l="l" t="t" r="r" b="b"/>
              <a:pathLst>
                <a:path w="11624" h="669" extrusionOk="0">
                  <a:moveTo>
                    <a:pt x="1" y="0"/>
                  </a:moveTo>
                  <a:lnTo>
                    <a:pt x="1" y="668"/>
                  </a:lnTo>
                  <a:lnTo>
                    <a:pt x="11624" y="668"/>
                  </a:lnTo>
                  <a:lnTo>
                    <a:pt x="11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5020110" y="3866010"/>
              <a:ext cx="46087" cy="129339"/>
            </a:xfrm>
            <a:custGeom>
              <a:avLst/>
              <a:gdLst/>
              <a:ahLst/>
              <a:cxnLst/>
              <a:rect l="l" t="t" r="r" b="b"/>
              <a:pathLst>
                <a:path w="646" h="1813" extrusionOk="0">
                  <a:moveTo>
                    <a:pt x="280" y="0"/>
                  </a:moveTo>
                  <a:cubicBezTo>
                    <a:pt x="203" y="0"/>
                    <a:pt x="136" y="46"/>
                    <a:pt x="103" y="181"/>
                  </a:cubicBezTo>
                  <a:cubicBezTo>
                    <a:pt x="1" y="602"/>
                    <a:pt x="274" y="1813"/>
                    <a:pt x="274" y="1813"/>
                  </a:cubicBezTo>
                  <a:lnTo>
                    <a:pt x="539" y="1529"/>
                  </a:lnTo>
                  <a:lnTo>
                    <a:pt x="646" y="205"/>
                  </a:lnTo>
                  <a:lnTo>
                    <a:pt x="646" y="205"/>
                  </a:lnTo>
                  <a:cubicBezTo>
                    <a:pt x="646" y="205"/>
                    <a:pt x="646" y="205"/>
                    <a:pt x="646" y="205"/>
                  </a:cubicBezTo>
                  <a:cubicBezTo>
                    <a:pt x="644" y="205"/>
                    <a:pt x="442" y="0"/>
                    <a:pt x="280"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5025960" y="3783184"/>
              <a:ext cx="91604" cy="138542"/>
            </a:xfrm>
            <a:custGeom>
              <a:avLst/>
              <a:gdLst/>
              <a:ahLst/>
              <a:cxnLst/>
              <a:rect l="l" t="t" r="r" b="b"/>
              <a:pathLst>
                <a:path w="1284" h="1942" extrusionOk="0">
                  <a:moveTo>
                    <a:pt x="853" y="1"/>
                  </a:moveTo>
                  <a:cubicBezTo>
                    <a:pt x="741" y="1"/>
                    <a:pt x="616" y="34"/>
                    <a:pt x="489" y="132"/>
                  </a:cubicBezTo>
                  <a:cubicBezTo>
                    <a:pt x="85" y="444"/>
                    <a:pt x="1" y="1509"/>
                    <a:pt x="1" y="1509"/>
                  </a:cubicBezTo>
                  <a:cubicBezTo>
                    <a:pt x="1" y="1509"/>
                    <a:pt x="285" y="1942"/>
                    <a:pt x="438" y="1942"/>
                  </a:cubicBezTo>
                  <a:cubicBezTo>
                    <a:pt x="495" y="1942"/>
                    <a:pt x="534" y="1882"/>
                    <a:pt x="532" y="1716"/>
                  </a:cubicBezTo>
                  <a:cubicBezTo>
                    <a:pt x="527" y="1109"/>
                    <a:pt x="1283" y="163"/>
                    <a:pt x="1283" y="163"/>
                  </a:cubicBezTo>
                  <a:cubicBezTo>
                    <a:pt x="1283" y="163"/>
                    <a:pt x="1099" y="1"/>
                    <a:pt x="853"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5036091" y="3962390"/>
              <a:ext cx="40309" cy="82897"/>
            </a:xfrm>
            <a:custGeom>
              <a:avLst/>
              <a:gdLst/>
              <a:ahLst/>
              <a:cxnLst/>
              <a:rect l="l" t="t" r="r" b="b"/>
              <a:pathLst>
                <a:path w="565" h="1162" extrusionOk="0">
                  <a:moveTo>
                    <a:pt x="198" y="1"/>
                  </a:moveTo>
                  <a:cubicBezTo>
                    <a:pt x="164" y="2"/>
                    <a:pt x="131" y="12"/>
                    <a:pt x="100" y="27"/>
                  </a:cubicBezTo>
                  <a:cubicBezTo>
                    <a:pt x="73" y="38"/>
                    <a:pt x="47" y="52"/>
                    <a:pt x="31" y="75"/>
                  </a:cubicBezTo>
                  <a:cubicBezTo>
                    <a:pt x="1" y="115"/>
                    <a:pt x="7" y="171"/>
                    <a:pt x="12" y="219"/>
                  </a:cubicBezTo>
                  <a:cubicBezTo>
                    <a:pt x="25" y="339"/>
                    <a:pt x="32" y="458"/>
                    <a:pt x="30" y="578"/>
                  </a:cubicBezTo>
                  <a:cubicBezTo>
                    <a:pt x="28" y="669"/>
                    <a:pt x="21" y="760"/>
                    <a:pt x="37" y="850"/>
                  </a:cubicBezTo>
                  <a:cubicBezTo>
                    <a:pt x="52" y="938"/>
                    <a:pt x="94" y="1027"/>
                    <a:pt x="168" y="1079"/>
                  </a:cubicBezTo>
                  <a:cubicBezTo>
                    <a:pt x="222" y="1117"/>
                    <a:pt x="290" y="1132"/>
                    <a:pt x="356" y="1146"/>
                  </a:cubicBezTo>
                  <a:cubicBezTo>
                    <a:pt x="388" y="1154"/>
                    <a:pt x="421" y="1161"/>
                    <a:pt x="453" y="1162"/>
                  </a:cubicBezTo>
                  <a:cubicBezTo>
                    <a:pt x="455" y="1162"/>
                    <a:pt x="458" y="1162"/>
                    <a:pt x="461" y="1162"/>
                  </a:cubicBezTo>
                  <a:cubicBezTo>
                    <a:pt x="486" y="1162"/>
                    <a:pt x="512" y="1157"/>
                    <a:pt x="532" y="1141"/>
                  </a:cubicBezTo>
                  <a:cubicBezTo>
                    <a:pt x="554" y="1122"/>
                    <a:pt x="564" y="1088"/>
                    <a:pt x="545" y="1065"/>
                  </a:cubicBezTo>
                  <a:cubicBezTo>
                    <a:pt x="524" y="1039"/>
                    <a:pt x="484" y="1048"/>
                    <a:pt x="452" y="1044"/>
                  </a:cubicBezTo>
                  <a:cubicBezTo>
                    <a:pt x="399" y="1037"/>
                    <a:pt x="352" y="998"/>
                    <a:pt x="327" y="951"/>
                  </a:cubicBezTo>
                  <a:cubicBezTo>
                    <a:pt x="302" y="904"/>
                    <a:pt x="295" y="850"/>
                    <a:pt x="292" y="796"/>
                  </a:cubicBezTo>
                  <a:cubicBezTo>
                    <a:pt x="291" y="767"/>
                    <a:pt x="297" y="727"/>
                    <a:pt x="327" y="720"/>
                  </a:cubicBezTo>
                  <a:cubicBezTo>
                    <a:pt x="330" y="720"/>
                    <a:pt x="332" y="719"/>
                    <a:pt x="334" y="719"/>
                  </a:cubicBezTo>
                  <a:cubicBezTo>
                    <a:pt x="353" y="719"/>
                    <a:pt x="369" y="732"/>
                    <a:pt x="382" y="746"/>
                  </a:cubicBezTo>
                  <a:cubicBezTo>
                    <a:pt x="421" y="790"/>
                    <a:pt x="435" y="850"/>
                    <a:pt x="460" y="903"/>
                  </a:cubicBezTo>
                  <a:cubicBezTo>
                    <a:pt x="467" y="918"/>
                    <a:pt x="475" y="934"/>
                    <a:pt x="489" y="945"/>
                  </a:cubicBezTo>
                  <a:cubicBezTo>
                    <a:pt x="499" y="953"/>
                    <a:pt x="511" y="958"/>
                    <a:pt x="523" y="958"/>
                  </a:cubicBezTo>
                  <a:cubicBezTo>
                    <a:pt x="528" y="958"/>
                    <a:pt x="534" y="957"/>
                    <a:pt x="539" y="954"/>
                  </a:cubicBezTo>
                  <a:cubicBezTo>
                    <a:pt x="553" y="948"/>
                    <a:pt x="562" y="931"/>
                    <a:pt x="564" y="914"/>
                  </a:cubicBezTo>
                  <a:cubicBezTo>
                    <a:pt x="565" y="898"/>
                    <a:pt x="560" y="882"/>
                    <a:pt x="555" y="866"/>
                  </a:cubicBezTo>
                  <a:cubicBezTo>
                    <a:pt x="534" y="794"/>
                    <a:pt x="502" y="721"/>
                    <a:pt x="498" y="644"/>
                  </a:cubicBezTo>
                  <a:cubicBezTo>
                    <a:pt x="496" y="608"/>
                    <a:pt x="501" y="571"/>
                    <a:pt x="496" y="535"/>
                  </a:cubicBezTo>
                  <a:cubicBezTo>
                    <a:pt x="488" y="478"/>
                    <a:pt x="458" y="427"/>
                    <a:pt x="419" y="385"/>
                  </a:cubicBezTo>
                  <a:cubicBezTo>
                    <a:pt x="388" y="352"/>
                    <a:pt x="341" y="329"/>
                    <a:pt x="310" y="296"/>
                  </a:cubicBezTo>
                  <a:cubicBezTo>
                    <a:pt x="287" y="270"/>
                    <a:pt x="305" y="221"/>
                    <a:pt x="311" y="191"/>
                  </a:cubicBezTo>
                  <a:cubicBezTo>
                    <a:pt x="318" y="137"/>
                    <a:pt x="325" y="77"/>
                    <a:pt x="289" y="37"/>
                  </a:cubicBezTo>
                  <a:cubicBezTo>
                    <a:pt x="266" y="11"/>
                    <a:pt x="232" y="1"/>
                    <a:pt x="198"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5021180" y="3766847"/>
              <a:ext cx="96669" cy="106796"/>
            </a:xfrm>
            <a:custGeom>
              <a:avLst/>
              <a:gdLst/>
              <a:ahLst/>
              <a:cxnLst/>
              <a:rect l="l" t="t" r="r" b="b"/>
              <a:pathLst>
                <a:path w="1355" h="1497" extrusionOk="0">
                  <a:moveTo>
                    <a:pt x="1091" y="1"/>
                  </a:moveTo>
                  <a:cubicBezTo>
                    <a:pt x="976" y="1"/>
                    <a:pt x="464" y="40"/>
                    <a:pt x="219" y="712"/>
                  </a:cubicBezTo>
                  <a:cubicBezTo>
                    <a:pt x="1" y="1309"/>
                    <a:pt x="30" y="1334"/>
                    <a:pt x="36" y="1334"/>
                  </a:cubicBezTo>
                  <a:cubicBezTo>
                    <a:pt x="37" y="1334"/>
                    <a:pt x="37" y="1334"/>
                    <a:pt x="37" y="1334"/>
                  </a:cubicBezTo>
                  <a:lnTo>
                    <a:pt x="650" y="1496"/>
                  </a:lnTo>
                  <a:cubicBezTo>
                    <a:pt x="649" y="1494"/>
                    <a:pt x="1354" y="465"/>
                    <a:pt x="1115" y="1"/>
                  </a:cubicBezTo>
                  <a:cubicBezTo>
                    <a:pt x="1115"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5071619" y="3952902"/>
              <a:ext cx="172221" cy="164867"/>
            </a:xfrm>
            <a:custGeom>
              <a:avLst/>
              <a:gdLst/>
              <a:ahLst/>
              <a:cxnLst/>
              <a:rect l="l" t="t" r="r" b="b"/>
              <a:pathLst>
                <a:path w="2414" h="2311" extrusionOk="0">
                  <a:moveTo>
                    <a:pt x="72" y="1"/>
                  </a:moveTo>
                  <a:lnTo>
                    <a:pt x="0" y="2311"/>
                  </a:lnTo>
                  <a:lnTo>
                    <a:pt x="2414" y="544"/>
                  </a:lnTo>
                  <a:lnTo>
                    <a:pt x="2365" y="181"/>
                  </a:lnTo>
                  <a:lnTo>
                    <a:pt x="72"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5206528" y="4407694"/>
              <a:ext cx="60284" cy="51650"/>
            </a:xfrm>
            <a:custGeom>
              <a:avLst/>
              <a:gdLst/>
              <a:ahLst/>
              <a:cxnLst/>
              <a:rect l="l" t="t" r="r" b="b"/>
              <a:pathLst>
                <a:path w="845" h="724" extrusionOk="0">
                  <a:moveTo>
                    <a:pt x="44" y="0"/>
                  </a:moveTo>
                  <a:lnTo>
                    <a:pt x="44" y="0"/>
                  </a:lnTo>
                  <a:cubicBezTo>
                    <a:pt x="44" y="0"/>
                    <a:pt x="0" y="259"/>
                    <a:pt x="83" y="331"/>
                  </a:cubicBezTo>
                  <a:cubicBezTo>
                    <a:pt x="165" y="400"/>
                    <a:pt x="234" y="389"/>
                    <a:pt x="293" y="495"/>
                  </a:cubicBezTo>
                  <a:cubicBezTo>
                    <a:pt x="344" y="584"/>
                    <a:pt x="482" y="723"/>
                    <a:pt x="615" y="723"/>
                  </a:cubicBezTo>
                  <a:cubicBezTo>
                    <a:pt x="641" y="723"/>
                    <a:pt x="666" y="718"/>
                    <a:pt x="691" y="706"/>
                  </a:cubicBezTo>
                  <a:cubicBezTo>
                    <a:pt x="844" y="634"/>
                    <a:pt x="763" y="474"/>
                    <a:pt x="654" y="323"/>
                  </a:cubicBezTo>
                  <a:cubicBezTo>
                    <a:pt x="545" y="171"/>
                    <a:pt x="452" y="58"/>
                    <a:pt x="452" y="58"/>
                  </a:cubicBezTo>
                  <a:lnTo>
                    <a:pt x="44" y="0"/>
                  </a:lnTo>
                  <a:close/>
                </a:path>
              </a:pathLst>
            </a:custGeom>
            <a:solidFill>
              <a:srgbClr val="FCB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5137112" y="3986574"/>
              <a:ext cx="127632" cy="432106"/>
            </a:xfrm>
            <a:custGeom>
              <a:avLst/>
              <a:gdLst/>
              <a:ahLst/>
              <a:cxnLst/>
              <a:rect l="l" t="t" r="r" b="b"/>
              <a:pathLst>
                <a:path w="1789" h="6057" extrusionOk="0">
                  <a:moveTo>
                    <a:pt x="1491" y="1"/>
                  </a:moveTo>
                  <a:cubicBezTo>
                    <a:pt x="1491" y="1"/>
                    <a:pt x="283" y="901"/>
                    <a:pt x="46" y="1003"/>
                  </a:cubicBezTo>
                  <a:lnTo>
                    <a:pt x="46" y="1003"/>
                  </a:lnTo>
                  <a:cubicBezTo>
                    <a:pt x="39" y="988"/>
                    <a:pt x="32" y="976"/>
                    <a:pt x="26" y="968"/>
                  </a:cubicBezTo>
                  <a:cubicBezTo>
                    <a:pt x="3" y="998"/>
                    <a:pt x="0" y="1012"/>
                    <a:pt x="14" y="1012"/>
                  </a:cubicBezTo>
                  <a:cubicBezTo>
                    <a:pt x="21" y="1012"/>
                    <a:pt x="32" y="1009"/>
                    <a:pt x="46" y="1003"/>
                  </a:cubicBezTo>
                  <a:lnTo>
                    <a:pt x="46" y="1003"/>
                  </a:lnTo>
                  <a:cubicBezTo>
                    <a:pt x="289" y="1519"/>
                    <a:pt x="990" y="5971"/>
                    <a:pt x="990" y="5971"/>
                  </a:cubicBezTo>
                  <a:cubicBezTo>
                    <a:pt x="1064" y="6035"/>
                    <a:pt x="1151" y="6057"/>
                    <a:pt x="1234" y="6057"/>
                  </a:cubicBezTo>
                  <a:cubicBezTo>
                    <a:pt x="1399" y="6057"/>
                    <a:pt x="1548" y="5971"/>
                    <a:pt x="1548" y="5971"/>
                  </a:cubicBezTo>
                  <a:cubicBezTo>
                    <a:pt x="1788" y="3569"/>
                    <a:pt x="1491" y="1"/>
                    <a:pt x="1491"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5209739" y="3989571"/>
              <a:ext cx="41949" cy="430109"/>
            </a:xfrm>
            <a:custGeom>
              <a:avLst/>
              <a:gdLst/>
              <a:ahLst/>
              <a:cxnLst/>
              <a:rect l="l" t="t" r="r" b="b"/>
              <a:pathLst>
                <a:path w="588" h="6029" extrusionOk="0">
                  <a:moveTo>
                    <a:pt x="43" y="1"/>
                  </a:moveTo>
                  <a:cubicBezTo>
                    <a:pt x="23" y="1"/>
                    <a:pt x="0" y="18"/>
                    <a:pt x="3" y="45"/>
                  </a:cubicBezTo>
                  <a:cubicBezTo>
                    <a:pt x="277" y="1986"/>
                    <a:pt x="517" y="4036"/>
                    <a:pt x="320" y="5995"/>
                  </a:cubicBezTo>
                  <a:cubicBezTo>
                    <a:pt x="318" y="6017"/>
                    <a:pt x="334" y="6028"/>
                    <a:pt x="351" y="6028"/>
                  </a:cubicBezTo>
                  <a:cubicBezTo>
                    <a:pt x="369" y="6028"/>
                    <a:pt x="387" y="6017"/>
                    <a:pt x="390" y="5995"/>
                  </a:cubicBezTo>
                  <a:cubicBezTo>
                    <a:pt x="588" y="4031"/>
                    <a:pt x="345" y="1974"/>
                    <a:pt x="71" y="26"/>
                  </a:cubicBezTo>
                  <a:cubicBezTo>
                    <a:pt x="68" y="8"/>
                    <a:pt x="56" y="1"/>
                    <a:pt x="43"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5052428" y="4413116"/>
              <a:ext cx="60284" cy="51650"/>
            </a:xfrm>
            <a:custGeom>
              <a:avLst/>
              <a:gdLst/>
              <a:ahLst/>
              <a:cxnLst/>
              <a:rect l="l" t="t" r="r" b="b"/>
              <a:pathLst>
                <a:path w="845" h="724" extrusionOk="0">
                  <a:moveTo>
                    <a:pt x="801" y="1"/>
                  </a:moveTo>
                  <a:lnTo>
                    <a:pt x="393" y="59"/>
                  </a:lnTo>
                  <a:cubicBezTo>
                    <a:pt x="393" y="59"/>
                    <a:pt x="300" y="172"/>
                    <a:pt x="192" y="323"/>
                  </a:cubicBezTo>
                  <a:cubicBezTo>
                    <a:pt x="83" y="475"/>
                    <a:pt x="1" y="634"/>
                    <a:pt x="154" y="707"/>
                  </a:cubicBezTo>
                  <a:cubicBezTo>
                    <a:pt x="179" y="719"/>
                    <a:pt x="204" y="724"/>
                    <a:pt x="230" y="724"/>
                  </a:cubicBezTo>
                  <a:cubicBezTo>
                    <a:pt x="363" y="724"/>
                    <a:pt x="501" y="583"/>
                    <a:pt x="552" y="496"/>
                  </a:cubicBezTo>
                  <a:cubicBezTo>
                    <a:pt x="611" y="390"/>
                    <a:pt x="680" y="401"/>
                    <a:pt x="762" y="331"/>
                  </a:cubicBezTo>
                  <a:cubicBezTo>
                    <a:pt x="845" y="260"/>
                    <a:pt x="801" y="1"/>
                    <a:pt x="801" y="1"/>
                  </a:cubicBezTo>
                  <a:close/>
                </a:path>
              </a:pathLst>
            </a:custGeom>
            <a:solidFill>
              <a:srgbClr val="FCB6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5054497" y="3976515"/>
              <a:ext cx="127560" cy="447658"/>
            </a:xfrm>
            <a:custGeom>
              <a:avLst/>
              <a:gdLst/>
              <a:ahLst/>
              <a:cxnLst/>
              <a:rect l="l" t="t" r="r" b="b"/>
              <a:pathLst>
                <a:path w="1788" h="6275" extrusionOk="0">
                  <a:moveTo>
                    <a:pt x="262" y="1"/>
                  </a:moveTo>
                  <a:cubicBezTo>
                    <a:pt x="262" y="1"/>
                    <a:pt x="1" y="3786"/>
                    <a:pt x="241" y="6188"/>
                  </a:cubicBezTo>
                  <a:cubicBezTo>
                    <a:pt x="241" y="6188"/>
                    <a:pt x="390" y="6275"/>
                    <a:pt x="555" y="6275"/>
                  </a:cubicBezTo>
                  <a:cubicBezTo>
                    <a:pt x="638" y="6275"/>
                    <a:pt x="725" y="6253"/>
                    <a:pt x="799" y="6188"/>
                  </a:cubicBezTo>
                  <a:cubicBezTo>
                    <a:pt x="799" y="6188"/>
                    <a:pt x="1509" y="1681"/>
                    <a:pt x="1748" y="1211"/>
                  </a:cubicBezTo>
                  <a:lnTo>
                    <a:pt x="1748" y="1211"/>
                  </a:lnTo>
                  <a:cubicBezTo>
                    <a:pt x="1763" y="1219"/>
                    <a:pt x="1773" y="1224"/>
                    <a:pt x="1779" y="1224"/>
                  </a:cubicBezTo>
                  <a:cubicBezTo>
                    <a:pt x="1788" y="1224"/>
                    <a:pt x="1783" y="1212"/>
                    <a:pt x="1763" y="1186"/>
                  </a:cubicBezTo>
                  <a:cubicBezTo>
                    <a:pt x="1759" y="1192"/>
                    <a:pt x="1753" y="1201"/>
                    <a:pt x="1748" y="1211"/>
                  </a:cubicBezTo>
                  <a:lnTo>
                    <a:pt x="1748" y="1211"/>
                  </a:lnTo>
                  <a:cubicBezTo>
                    <a:pt x="1521" y="1080"/>
                    <a:pt x="262" y="1"/>
                    <a:pt x="262"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5067482" y="3995135"/>
              <a:ext cx="42021" cy="430109"/>
            </a:xfrm>
            <a:custGeom>
              <a:avLst/>
              <a:gdLst/>
              <a:ahLst/>
              <a:cxnLst/>
              <a:rect l="l" t="t" r="r" b="b"/>
              <a:pathLst>
                <a:path w="589" h="6029" extrusionOk="0">
                  <a:moveTo>
                    <a:pt x="546" y="0"/>
                  </a:moveTo>
                  <a:cubicBezTo>
                    <a:pt x="533" y="0"/>
                    <a:pt x="520" y="8"/>
                    <a:pt x="518" y="26"/>
                  </a:cubicBezTo>
                  <a:cubicBezTo>
                    <a:pt x="244" y="1973"/>
                    <a:pt x="0" y="4031"/>
                    <a:pt x="198" y="5995"/>
                  </a:cubicBezTo>
                  <a:cubicBezTo>
                    <a:pt x="200" y="6017"/>
                    <a:pt x="219" y="6028"/>
                    <a:pt x="236" y="6028"/>
                  </a:cubicBezTo>
                  <a:cubicBezTo>
                    <a:pt x="253" y="6028"/>
                    <a:pt x="269" y="6017"/>
                    <a:pt x="267" y="5995"/>
                  </a:cubicBezTo>
                  <a:cubicBezTo>
                    <a:pt x="70" y="4036"/>
                    <a:pt x="311" y="1985"/>
                    <a:pt x="585" y="44"/>
                  </a:cubicBezTo>
                  <a:cubicBezTo>
                    <a:pt x="589" y="18"/>
                    <a:pt x="566" y="0"/>
                    <a:pt x="546"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5200749" y="3778190"/>
              <a:ext cx="166299" cy="97664"/>
            </a:xfrm>
            <a:custGeom>
              <a:avLst/>
              <a:gdLst/>
              <a:ahLst/>
              <a:cxnLst/>
              <a:rect l="l" t="t" r="r" b="b"/>
              <a:pathLst>
                <a:path w="2331" h="1369" extrusionOk="0">
                  <a:moveTo>
                    <a:pt x="315" y="1"/>
                  </a:moveTo>
                  <a:cubicBezTo>
                    <a:pt x="315" y="1"/>
                    <a:pt x="1" y="306"/>
                    <a:pt x="275" y="732"/>
                  </a:cubicBezTo>
                  <a:cubicBezTo>
                    <a:pt x="550" y="1159"/>
                    <a:pt x="1543" y="1368"/>
                    <a:pt x="1543" y="1368"/>
                  </a:cubicBezTo>
                  <a:cubicBezTo>
                    <a:pt x="1543" y="1368"/>
                    <a:pt x="2330" y="950"/>
                    <a:pt x="1761" y="881"/>
                  </a:cubicBezTo>
                  <a:cubicBezTo>
                    <a:pt x="1192" y="812"/>
                    <a:pt x="315" y="1"/>
                    <a:pt x="315"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5173639" y="3763423"/>
              <a:ext cx="118928" cy="100661"/>
            </a:xfrm>
            <a:custGeom>
              <a:avLst/>
              <a:gdLst/>
              <a:ahLst/>
              <a:cxnLst/>
              <a:rect l="l" t="t" r="r" b="b"/>
              <a:pathLst>
                <a:path w="1667" h="1411" extrusionOk="0">
                  <a:moveTo>
                    <a:pt x="95" y="1"/>
                  </a:moveTo>
                  <a:cubicBezTo>
                    <a:pt x="91" y="1"/>
                    <a:pt x="1" y="6"/>
                    <a:pt x="70" y="472"/>
                  </a:cubicBezTo>
                  <a:cubicBezTo>
                    <a:pt x="158" y="1064"/>
                    <a:pt x="1151" y="1411"/>
                    <a:pt x="1151" y="1411"/>
                  </a:cubicBezTo>
                  <a:lnTo>
                    <a:pt x="1666" y="846"/>
                  </a:lnTo>
                  <a:lnTo>
                    <a:pt x="1666" y="846"/>
                  </a:lnTo>
                  <a:cubicBezTo>
                    <a:pt x="1666" y="846"/>
                    <a:pt x="1666" y="846"/>
                    <a:pt x="1666" y="846"/>
                  </a:cubicBezTo>
                  <a:cubicBezTo>
                    <a:pt x="1664" y="846"/>
                    <a:pt x="714" y="1"/>
                    <a:pt x="95" y="1"/>
                  </a:cubicBezTo>
                  <a:cubicBezTo>
                    <a:pt x="95" y="1"/>
                    <a:pt x="95" y="1"/>
                    <a:pt x="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5062416" y="3758429"/>
              <a:ext cx="182423" cy="233424"/>
            </a:xfrm>
            <a:custGeom>
              <a:avLst/>
              <a:gdLst/>
              <a:ahLst/>
              <a:cxnLst/>
              <a:rect l="l" t="t" r="r" b="b"/>
              <a:pathLst>
                <a:path w="2557" h="3272" extrusionOk="0">
                  <a:moveTo>
                    <a:pt x="1212" y="0"/>
                  </a:moveTo>
                  <a:cubicBezTo>
                    <a:pt x="1035" y="0"/>
                    <a:pt x="853" y="18"/>
                    <a:pt x="682" y="45"/>
                  </a:cubicBezTo>
                  <a:cubicBezTo>
                    <a:pt x="264" y="111"/>
                    <a:pt x="30" y="394"/>
                    <a:pt x="29" y="909"/>
                  </a:cubicBezTo>
                  <a:cubicBezTo>
                    <a:pt x="29" y="1246"/>
                    <a:pt x="1" y="2664"/>
                    <a:pt x="205" y="3064"/>
                  </a:cubicBezTo>
                  <a:cubicBezTo>
                    <a:pt x="205" y="3064"/>
                    <a:pt x="476" y="3272"/>
                    <a:pt x="1070" y="3272"/>
                  </a:cubicBezTo>
                  <a:cubicBezTo>
                    <a:pt x="1429" y="3272"/>
                    <a:pt x="1904" y="3196"/>
                    <a:pt x="2509" y="2954"/>
                  </a:cubicBezTo>
                  <a:cubicBezTo>
                    <a:pt x="2510" y="2953"/>
                    <a:pt x="2556" y="1622"/>
                    <a:pt x="2220" y="500"/>
                  </a:cubicBezTo>
                  <a:cubicBezTo>
                    <a:pt x="2106" y="120"/>
                    <a:pt x="1676" y="0"/>
                    <a:pt x="1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5271878" y="3835904"/>
              <a:ext cx="117430" cy="42733"/>
            </a:xfrm>
            <a:custGeom>
              <a:avLst/>
              <a:gdLst/>
              <a:ahLst/>
              <a:cxnLst/>
              <a:rect l="l" t="t" r="r" b="b"/>
              <a:pathLst>
                <a:path w="1646" h="599" extrusionOk="0">
                  <a:moveTo>
                    <a:pt x="437" y="1"/>
                  </a:moveTo>
                  <a:cubicBezTo>
                    <a:pt x="437" y="2"/>
                    <a:pt x="1" y="369"/>
                    <a:pt x="391" y="519"/>
                  </a:cubicBezTo>
                  <a:cubicBezTo>
                    <a:pt x="549" y="580"/>
                    <a:pt x="786" y="598"/>
                    <a:pt x="1011" y="598"/>
                  </a:cubicBezTo>
                  <a:cubicBezTo>
                    <a:pt x="1340" y="598"/>
                    <a:pt x="1645" y="559"/>
                    <a:pt x="1645" y="559"/>
                  </a:cubicBezTo>
                  <a:lnTo>
                    <a:pt x="1579" y="256"/>
                  </a:lnTo>
                  <a:lnTo>
                    <a:pt x="437" y="1"/>
                  </a:ln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5366478" y="3838187"/>
              <a:ext cx="85254" cy="55788"/>
            </a:xfrm>
            <a:custGeom>
              <a:avLst/>
              <a:gdLst/>
              <a:ahLst/>
              <a:cxnLst/>
              <a:rect l="l" t="t" r="r" b="b"/>
              <a:pathLst>
                <a:path w="1195" h="782" extrusionOk="0">
                  <a:moveTo>
                    <a:pt x="1092" y="1"/>
                  </a:moveTo>
                  <a:cubicBezTo>
                    <a:pt x="1055" y="1"/>
                    <a:pt x="1018" y="8"/>
                    <a:pt x="982" y="17"/>
                  </a:cubicBezTo>
                  <a:cubicBezTo>
                    <a:pt x="844" y="53"/>
                    <a:pt x="712" y="105"/>
                    <a:pt x="575" y="144"/>
                  </a:cubicBezTo>
                  <a:cubicBezTo>
                    <a:pt x="481" y="170"/>
                    <a:pt x="383" y="188"/>
                    <a:pt x="283" y="188"/>
                  </a:cubicBezTo>
                  <a:cubicBezTo>
                    <a:pt x="239" y="188"/>
                    <a:pt x="200" y="183"/>
                    <a:pt x="162" y="183"/>
                  </a:cubicBezTo>
                  <a:cubicBezTo>
                    <a:pt x="124" y="183"/>
                    <a:pt x="87" y="188"/>
                    <a:pt x="46" y="207"/>
                  </a:cubicBezTo>
                  <a:cubicBezTo>
                    <a:pt x="34" y="212"/>
                    <a:pt x="24" y="217"/>
                    <a:pt x="17" y="228"/>
                  </a:cubicBezTo>
                  <a:cubicBezTo>
                    <a:pt x="10" y="237"/>
                    <a:pt x="9" y="245"/>
                    <a:pt x="8" y="256"/>
                  </a:cubicBezTo>
                  <a:cubicBezTo>
                    <a:pt x="0" y="320"/>
                    <a:pt x="15" y="385"/>
                    <a:pt x="48" y="440"/>
                  </a:cubicBezTo>
                  <a:cubicBezTo>
                    <a:pt x="56" y="455"/>
                    <a:pt x="66" y="468"/>
                    <a:pt x="81" y="476"/>
                  </a:cubicBezTo>
                  <a:cubicBezTo>
                    <a:pt x="91" y="481"/>
                    <a:pt x="103" y="482"/>
                    <a:pt x="114" y="483"/>
                  </a:cubicBezTo>
                  <a:cubicBezTo>
                    <a:pt x="253" y="502"/>
                    <a:pt x="385" y="559"/>
                    <a:pt x="493" y="647"/>
                  </a:cubicBezTo>
                  <a:cubicBezTo>
                    <a:pt x="551" y="694"/>
                    <a:pt x="605" y="752"/>
                    <a:pt x="677" y="777"/>
                  </a:cubicBezTo>
                  <a:cubicBezTo>
                    <a:pt x="684" y="780"/>
                    <a:pt x="692" y="782"/>
                    <a:pt x="701" y="782"/>
                  </a:cubicBezTo>
                  <a:cubicBezTo>
                    <a:pt x="708" y="782"/>
                    <a:pt x="715" y="780"/>
                    <a:pt x="721" y="776"/>
                  </a:cubicBezTo>
                  <a:cubicBezTo>
                    <a:pt x="741" y="761"/>
                    <a:pt x="730" y="728"/>
                    <a:pt x="716" y="706"/>
                  </a:cubicBezTo>
                  <a:cubicBezTo>
                    <a:pt x="699" y="678"/>
                    <a:pt x="682" y="648"/>
                    <a:pt x="665" y="619"/>
                  </a:cubicBezTo>
                  <a:cubicBezTo>
                    <a:pt x="644" y="582"/>
                    <a:pt x="622" y="540"/>
                    <a:pt x="639" y="502"/>
                  </a:cubicBezTo>
                  <a:cubicBezTo>
                    <a:pt x="652" y="470"/>
                    <a:pt x="687" y="455"/>
                    <a:pt x="720" y="445"/>
                  </a:cubicBezTo>
                  <a:cubicBezTo>
                    <a:pt x="788" y="422"/>
                    <a:pt x="861" y="416"/>
                    <a:pt x="932" y="403"/>
                  </a:cubicBezTo>
                  <a:cubicBezTo>
                    <a:pt x="1004" y="389"/>
                    <a:pt x="1076" y="367"/>
                    <a:pt x="1130" y="318"/>
                  </a:cubicBezTo>
                  <a:cubicBezTo>
                    <a:pt x="1135" y="315"/>
                    <a:pt x="1140" y="310"/>
                    <a:pt x="1141" y="305"/>
                  </a:cubicBezTo>
                  <a:cubicBezTo>
                    <a:pt x="1144" y="295"/>
                    <a:pt x="1134" y="286"/>
                    <a:pt x="1125" y="282"/>
                  </a:cubicBezTo>
                  <a:cubicBezTo>
                    <a:pt x="1116" y="280"/>
                    <a:pt x="1105" y="281"/>
                    <a:pt x="1095" y="280"/>
                  </a:cubicBezTo>
                  <a:cubicBezTo>
                    <a:pt x="1072" y="279"/>
                    <a:pt x="1050" y="268"/>
                    <a:pt x="1033" y="251"/>
                  </a:cubicBezTo>
                  <a:cubicBezTo>
                    <a:pt x="1071" y="232"/>
                    <a:pt x="1107" y="212"/>
                    <a:pt x="1145" y="193"/>
                  </a:cubicBezTo>
                  <a:cubicBezTo>
                    <a:pt x="1159" y="185"/>
                    <a:pt x="1175" y="177"/>
                    <a:pt x="1183" y="165"/>
                  </a:cubicBezTo>
                  <a:cubicBezTo>
                    <a:pt x="1192" y="151"/>
                    <a:pt x="1194" y="131"/>
                    <a:pt x="1182" y="120"/>
                  </a:cubicBezTo>
                  <a:cubicBezTo>
                    <a:pt x="1169" y="105"/>
                    <a:pt x="1138" y="108"/>
                    <a:pt x="1135" y="88"/>
                  </a:cubicBezTo>
                  <a:cubicBezTo>
                    <a:pt x="1133" y="73"/>
                    <a:pt x="1151" y="63"/>
                    <a:pt x="1156" y="51"/>
                  </a:cubicBezTo>
                  <a:cubicBezTo>
                    <a:pt x="1162" y="36"/>
                    <a:pt x="1155" y="19"/>
                    <a:pt x="1143" y="11"/>
                  </a:cubicBezTo>
                  <a:cubicBezTo>
                    <a:pt x="1130" y="4"/>
                    <a:pt x="1115" y="1"/>
                    <a:pt x="1099" y="1"/>
                  </a:cubicBezTo>
                  <a:cubicBezTo>
                    <a:pt x="1097" y="1"/>
                    <a:pt x="1094" y="1"/>
                    <a:pt x="1092" y="1"/>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5136256" y="3776264"/>
              <a:ext cx="28180" cy="203676"/>
            </a:xfrm>
            <a:custGeom>
              <a:avLst/>
              <a:gdLst/>
              <a:ahLst/>
              <a:cxnLst/>
              <a:rect l="l" t="t" r="r" b="b"/>
              <a:pathLst>
                <a:path w="395" h="2855" extrusionOk="0">
                  <a:moveTo>
                    <a:pt x="0" y="1"/>
                  </a:moveTo>
                  <a:cubicBezTo>
                    <a:pt x="0" y="1"/>
                    <a:pt x="15" y="1751"/>
                    <a:pt x="197" y="2842"/>
                  </a:cubicBezTo>
                  <a:lnTo>
                    <a:pt x="394" y="2854"/>
                  </a:lnTo>
                  <a:cubicBezTo>
                    <a:pt x="394" y="2854"/>
                    <a:pt x="119" y="1557"/>
                    <a:pt x="171" y="1"/>
                  </a:cubicBezTo>
                  <a:close/>
                </a:path>
              </a:pathLst>
            </a:custGeom>
            <a:solidFill>
              <a:srgbClr val="FB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5070906" y="3955970"/>
              <a:ext cx="174860" cy="36455"/>
            </a:xfrm>
            <a:custGeom>
              <a:avLst/>
              <a:gdLst/>
              <a:ahLst/>
              <a:cxnLst/>
              <a:rect l="l" t="t" r="r" b="b"/>
              <a:pathLst>
                <a:path w="2451" h="511" extrusionOk="0">
                  <a:moveTo>
                    <a:pt x="2386" y="0"/>
                  </a:moveTo>
                  <a:cubicBezTo>
                    <a:pt x="2386" y="0"/>
                    <a:pt x="1791" y="226"/>
                    <a:pt x="956" y="226"/>
                  </a:cubicBezTo>
                  <a:cubicBezTo>
                    <a:pt x="669" y="226"/>
                    <a:pt x="354" y="199"/>
                    <a:pt x="25" y="128"/>
                  </a:cubicBezTo>
                  <a:lnTo>
                    <a:pt x="1" y="413"/>
                  </a:lnTo>
                  <a:cubicBezTo>
                    <a:pt x="1" y="413"/>
                    <a:pt x="483" y="510"/>
                    <a:pt x="1073" y="510"/>
                  </a:cubicBezTo>
                  <a:cubicBezTo>
                    <a:pt x="1526" y="510"/>
                    <a:pt x="2042" y="453"/>
                    <a:pt x="2451" y="250"/>
                  </a:cubicBezTo>
                  <a:lnTo>
                    <a:pt x="2386"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5120489" y="3967384"/>
              <a:ext cx="15909" cy="29820"/>
            </a:xfrm>
            <a:custGeom>
              <a:avLst/>
              <a:gdLst/>
              <a:ahLst/>
              <a:cxnLst/>
              <a:rect l="l" t="t" r="r" b="b"/>
              <a:pathLst>
                <a:path w="223" h="418" extrusionOk="0">
                  <a:moveTo>
                    <a:pt x="57" y="0"/>
                  </a:moveTo>
                  <a:lnTo>
                    <a:pt x="1" y="418"/>
                  </a:lnTo>
                  <a:lnTo>
                    <a:pt x="223" y="418"/>
                  </a:lnTo>
                  <a:lnTo>
                    <a:pt x="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5191261" y="3961677"/>
              <a:ext cx="18834" cy="31960"/>
            </a:xfrm>
            <a:custGeom>
              <a:avLst/>
              <a:gdLst/>
              <a:ahLst/>
              <a:cxnLst/>
              <a:rect l="l" t="t" r="r" b="b"/>
              <a:pathLst>
                <a:path w="264" h="448" extrusionOk="0">
                  <a:moveTo>
                    <a:pt x="97" y="0"/>
                  </a:moveTo>
                  <a:lnTo>
                    <a:pt x="1" y="32"/>
                  </a:lnTo>
                  <a:lnTo>
                    <a:pt x="64" y="447"/>
                  </a:lnTo>
                  <a:lnTo>
                    <a:pt x="263" y="383"/>
                  </a:lnTo>
                  <a:lnTo>
                    <a:pt x="97"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5138610" y="3793457"/>
              <a:ext cx="6564" cy="6349"/>
            </a:xfrm>
            <a:custGeom>
              <a:avLst/>
              <a:gdLst/>
              <a:ahLst/>
              <a:cxnLst/>
              <a:rect l="l" t="t" r="r" b="b"/>
              <a:pathLst>
                <a:path w="92" h="89" extrusionOk="0">
                  <a:moveTo>
                    <a:pt x="46" y="0"/>
                  </a:moveTo>
                  <a:cubicBezTo>
                    <a:pt x="21" y="0"/>
                    <a:pt x="1" y="20"/>
                    <a:pt x="1" y="45"/>
                  </a:cubicBezTo>
                  <a:cubicBezTo>
                    <a:pt x="1" y="69"/>
                    <a:pt x="21" y="89"/>
                    <a:pt x="46" y="89"/>
                  </a:cubicBezTo>
                  <a:cubicBezTo>
                    <a:pt x="71" y="89"/>
                    <a:pt x="92" y="69"/>
                    <a:pt x="92" y="45"/>
                  </a:cubicBezTo>
                  <a:cubicBezTo>
                    <a:pt x="92" y="20"/>
                    <a:pt x="71" y="0"/>
                    <a:pt x="46"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5138610" y="3823277"/>
              <a:ext cx="6564" cy="6349"/>
            </a:xfrm>
            <a:custGeom>
              <a:avLst/>
              <a:gdLst/>
              <a:ahLst/>
              <a:cxnLst/>
              <a:rect l="l" t="t" r="r" b="b"/>
              <a:pathLst>
                <a:path w="92" h="89" extrusionOk="0">
                  <a:moveTo>
                    <a:pt x="46" y="0"/>
                  </a:moveTo>
                  <a:cubicBezTo>
                    <a:pt x="21" y="0"/>
                    <a:pt x="1" y="20"/>
                    <a:pt x="1" y="44"/>
                  </a:cubicBezTo>
                  <a:cubicBezTo>
                    <a:pt x="1" y="68"/>
                    <a:pt x="21" y="88"/>
                    <a:pt x="46" y="88"/>
                  </a:cubicBezTo>
                  <a:cubicBezTo>
                    <a:pt x="71" y="88"/>
                    <a:pt x="92" y="68"/>
                    <a:pt x="92" y="44"/>
                  </a:cubicBezTo>
                  <a:cubicBezTo>
                    <a:pt x="92" y="20"/>
                    <a:pt x="71" y="0"/>
                    <a:pt x="46"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5140251" y="3854025"/>
              <a:ext cx="6492" cy="6349"/>
            </a:xfrm>
            <a:custGeom>
              <a:avLst/>
              <a:gdLst/>
              <a:ahLst/>
              <a:cxnLst/>
              <a:rect l="l" t="t" r="r" b="b"/>
              <a:pathLst>
                <a:path w="91" h="89" extrusionOk="0">
                  <a:moveTo>
                    <a:pt x="45" y="1"/>
                  </a:moveTo>
                  <a:cubicBezTo>
                    <a:pt x="20" y="1"/>
                    <a:pt x="0" y="20"/>
                    <a:pt x="0" y="44"/>
                  </a:cubicBezTo>
                  <a:cubicBezTo>
                    <a:pt x="0" y="69"/>
                    <a:pt x="20" y="89"/>
                    <a:pt x="45" y="89"/>
                  </a:cubicBezTo>
                  <a:cubicBezTo>
                    <a:pt x="70" y="89"/>
                    <a:pt x="91" y="69"/>
                    <a:pt x="91" y="44"/>
                  </a:cubicBezTo>
                  <a:cubicBezTo>
                    <a:pt x="91" y="20"/>
                    <a:pt x="70" y="1"/>
                    <a:pt x="45" y="1"/>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5143461" y="3890123"/>
              <a:ext cx="6564" cy="6349"/>
            </a:xfrm>
            <a:custGeom>
              <a:avLst/>
              <a:gdLst/>
              <a:ahLst/>
              <a:cxnLst/>
              <a:rect l="l" t="t" r="r" b="b"/>
              <a:pathLst>
                <a:path w="92" h="89" extrusionOk="0">
                  <a:moveTo>
                    <a:pt x="46" y="1"/>
                  </a:moveTo>
                  <a:cubicBezTo>
                    <a:pt x="21" y="1"/>
                    <a:pt x="0" y="21"/>
                    <a:pt x="0" y="45"/>
                  </a:cubicBezTo>
                  <a:cubicBezTo>
                    <a:pt x="0" y="69"/>
                    <a:pt x="21" y="89"/>
                    <a:pt x="46" y="89"/>
                  </a:cubicBezTo>
                  <a:cubicBezTo>
                    <a:pt x="71" y="89"/>
                    <a:pt x="91" y="69"/>
                    <a:pt x="91" y="45"/>
                  </a:cubicBezTo>
                  <a:cubicBezTo>
                    <a:pt x="91" y="21"/>
                    <a:pt x="71" y="1"/>
                    <a:pt x="46" y="1"/>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5146529" y="3931357"/>
              <a:ext cx="6135" cy="6349"/>
            </a:xfrm>
            <a:custGeom>
              <a:avLst/>
              <a:gdLst/>
              <a:ahLst/>
              <a:cxnLst/>
              <a:rect l="l" t="t" r="r" b="b"/>
              <a:pathLst>
                <a:path w="86" h="89" extrusionOk="0">
                  <a:moveTo>
                    <a:pt x="43" y="0"/>
                  </a:moveTo>
                  <a:cubicBezTo>
                    <a:pt x="19" y="0"/>
                    <a:pt x="1" y="20"/>
                    <a:pt x="1" y="44"/>
                  </a:cubicBezTo>
                  <a:cubicBezTo>
                    <a:pt x="1" y="69"/>
                    <a:pt x="19" y="88"/>
                    <a:pt x="43" y="88"/>
                  </a:cubicBezTo>
                  <a:cubicBezTo>
                    <a:pt x="67" y="88"/>
                    <a:pt x="86" y="69"/>
                    <a:pt x="86" y="44"/>
                  </a:cubicBezTo>
                  <a:cubicBezTo>
                    <a:pt x="86" y="20"/>
                    <a:pt x="67" y="0"/>
                    <a:pt x="43" y="0"/>
                  </a:cubicBezTo>
                  <a:close/>
                </a:path>
              </a:pathLst>
            </a:custGeom>
            <a:solidFill>
              <a:srgbClr val="504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5079182" y="3836974"/>
              <a:ext cx="41022" cy="40592"/>
            </a:xfrm>
            <a:custGeom>
              <a:avLst/>
              <a:gdLst/>
              <a:ahLst/>
              <a:cxnLst/>
              <a:rect l="l" t="t" r="r" b="b"/>
              <a:pathLst>
                <a:path w="575" h="569" extrusionOk="0">
                  <a:moveTo>
                    <a:pt x="522" y="44"/>
                  </a:moveTo>
                  <a:cubicBezTo>
                    <a:pt x="530" y="197"/>
                    <a:pt x="519" y="472"/>
                    <a:pt x="354" y="516"/>
                  </a:cubicBezTo>
                  <a:cubicBezTo>
                    <a:pt x="334" y="522"/>
                    <a:pt x="315" y="525"/>
                    <a:pt x="297" y="525"/>
                  </a:cubicBezTo>
                  <a:cubicBezTo>
                    <a:pt x="166" y="525"/>
                    <a:pt x="83" y="388"/>
                    <a:pt x="76" y="257"/>
                  </a:cubicBezTo>
                  <a:cubicBezTo>
                    <a:pt x="72" y="187"/>
                    <a:pt x="81" y="112"/>
                    <a:pt x="98" y="44"/>
                  </a:cubicBezTo>
                  <a:close/>
                  <a:moveTo>
                    <a:pt x="80" y="0"/>
                  </a:moveTo>
                  <a:cubicBezTo>
                    <a:pt x="73" y="0"/>
                    <a:pt x="68" y="4"/>
                    <a:pt x="65" y="9"/>
                  </a:cubicBezTo>
                  <a:lnTo>
                    <a:pt x="65" y="9"/>
                  </a:lnTo>
                  <a:cubicBezTo>
                    <a:pt x="63" y="11"/>
                    <a:pt x="62" y="14"/>
                    <a:pt x="61" y="17"/>
                  </a:cubicBezTo>
                  <a:cubicBezTo>
                    <a:pt x="0" y="227"/>
                    <a:pt x="29" y="569"/>
                    <a:pt x="298" y="569"/>
                  </a:cubicBezTo>
                  <a:cubicBezTo>
                    <a:pt x="307" y="569"/>
                    <a:pt x="317" y="568"/>
                    <a:pt x="327" y="567"/>
                  </a:cubicBezTo>
                  <a:cubicBezTo>
                    <a:pt x="557" y="550"/>
                    <a:pt x="574" y="200"/>
                    <a:pt x="563" y="22"/>
                  </a:cubicBezTo>
                  <a:cubicBezTo>
                    <a:pt x="562" y="11"/>
                    <a:pt x="554" y="0"/>
                    <a:pt x="541" y="0"/>
                  </a:cubicBezTo>
                  <a:lnTo>
                    <a:pt x="82" y="0"/>
                  </a:lnTo>
                  <a:cubicBezTo>
                    <a:pt x="81" y="0"/>
                    <a:pt x="81" y="0"/>
                    <a:pt x="80"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5169501" y="3830483"/>
              <a:ext cx="43662" cy="44088"/>
            </a:xfrm>
            <a:custGeom>
              <a:avLst/>
              <a:gdLst/>
              <a:ahLst/>
              <a:cxnLst/>
              <a:rect l="l" t="t" r="r" b="b"/>
              <a:pathLst>
                <a:path w="612" h="618" extrusionOk="0">
                  <a:moveTo>
                    <a:pt x="31" y="96"/>
                  </a:moveTo>
                  <a:cubicBezTo>
                    <a:pt x="32" y="96"/>
                    <a:pt x="35" y="97"/>
                    <a:pt x="38" y="98"/>
                  </a:cubicBezTo>
                  <a:cubicBezTo>
                    <a:pt x="40" y="99"/>
                    <a:pt x="42" y="100"/>
                    <a:pt x="44" y="100"/>
                  </a:cubicBezTo>
                  <a:cubicBezTo>
                    <a:pt x="45" y="100"/>
                    <a:pt x="45" y="100"/>
                    <a:pt x="45" y="100"/>
                  </a:cubicBezTo>
                  <a:lnTo>
                    <a:pt x="45" y="100"/>
                  </a:lnTo>
                  <a:cubicBezTo>
                    <a:pt x="44" y="106"/>
                    <a:pt x="41" y="109"/>
                    <a:pt x="38" y="109"/>
                  </a:cubicBezTo>
                  <a:cubicBezTo>
                    <a:pt x="31" y="109"/>
                    <a:pt x="23" y="96"/>
                    <a:pt x="31" y="96"/>
                  </a:cubicBezTo>
                  <a:close/>
                  <a:moveTo>
                    <a:pt x="484" y="48"/>
                  </a:moveTo>
                  <a:cubicBezTo>
                    <a:pt x="517" y="165"/>
                    <a:pt x="536" y="305"/>
                    <a:pt x="502" y="420"/>
                  </a:cubicBezTo>
                  <a:cubicBezTo>
                    <a:pt x="475" y="512"/>
                    <a:pt x="396" y="574"/>
                    <a:pt x="307" y="574"/>
                  </a:cubicBezTo>
                  <a:cubicBezTo>
                    <a:pt x="287" y="574"/>
                    <a:pt x="266" y="571"/>
                    <a:pt x="245" y="564"/>
                  </a:cubicBezTo>
                  <a:cubicBezTo>
                    <a:pt x="149" y="533"/>
                    <a:pt x="105" y="428"/>
                    <a:pt x="79" y="337"/>
                  </a:cubicBezTo>
                  <a:cubicBezTo>
                    <a:pt x="59" y="264"/>
                    <a:pt x="61" y="191"/>
                    <a:pt x="46" y="118"/>
                  </a:cubicBezTo>
                  <a:cubicBezTo>
                    <a:pt x="45" y="112"/>
                    <a:pt x="45" y="106"/>
                    <a:pt x="45" y="100"/>
                  </a:cubicBezTo>
                  <a:lnTo>
                    <a:pt x="45" y="100"/>
                  </a:lnTo>
                  <a:cubicBezTo>
                    <a:pt x="56" y="99"/>
                    <a:pt x="72" y="94"/>
                    <a:pt x="79" y="94"/>
                  </a:cubicBezTo>
                  <a:cubicBezTo>
                    <a:pt x="214" y="79"/>
                    <a:pt x="349" y="63"/>
                    <a:pt x="484" y="48"/>
                  </a:cubicBezTo>
                  <a:close/>
                  <a:moveTo>
                    <a:pt x="502" y="1"/>
                  </a:moveTo>
                  <a:cubicBezTo>
                    <a:pt x="502" y="1"/>
                    <a:pt x="501" y="1"/>
                    <a:pt x="500" y="1"/>
                  </a:cubicBezTo>
                  <a:cubicBezTo>
                    <a:pt x="342" y="20"/>
                    <a:pt x="182" y="37"/>
                    <a:pt x="24" y="56"/>
                  </a:cubicBezTo>
                  <a:cubicBezTo>
                    <a:pt x="12" y="57"/>
                    <a:pt x="2" y="65"/>
                    <a:pt x="2" y="78"/>
                  </a:cubicBezTo>
                  <a:cubicBezTo>
                    <a:pt x="0" y="280"/>
                    <a:pt x="62" y="618"/>
                    <a:pt x="305" y="618"/>
                  </a:cubicBezTo>
                  <a:cubicBezTo>
                    <a:pt x="315" y="618"/>
                    <a:pt x="327" y="617"/>
                    <a:pt x="338" y="616"/>
                  </a:cubicBezTo>
                  <a:cubicBezTo>
                    <a:pt x="612" y="582"/>
                    <a:pt x="582" y="218"/>
                    <a:pt x="520" y="19"/>
                  </a:cubicBezTo>
                  <a:cubicBezTo>
                    <a:pt x="520" y="17"/>
                    <a:pt x="520" y="16"/>
                    <a:pt x="519" y="15"/>
                  </a:cubicBezTo>
                  <a:lnTo>
                    <a:pt x="519" y="15"/>
                  </a:lnTo>
                  <a:cubicBezTo>
                    <a:pt x="517" y="7"/>
                    <a:pt x="512" y="1"/>
                    <a:pt x="502" y="1"/>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106577" y="3717123"/>
              <a:ext cx="69702" cy="74122"/>
            </a:xfrm>
            <a:custGeom>
              <a:avLst/>
              <a:gdLst/>
              <a:ahLst/>
              <a:cxnLst/>
              <a:rect l="l" t="t" r="r" b="b"/>
              <a:pathLst>
                <a:path w="977" h="1039" extrusionOk="0">
                  <a:moveTo>
                    <a:pt x="104" y="0"/>
                  </a:moveTo>
                  <a:lnTo>
                    <a:pt x="104" y="0"/>
                  </a:lnTo>
                  <a:cubicBezTo>
                    <a:pt x="104" y="1"/>
                    <a:pt x="303" y="413"/>
                    <a:pt x="81" y="766"/>
                  </a:cubicBezTo>
                  <a:cubicBezTo>
                    <a:pt x="0" y="894"/>
                    <a:pt x="181" y="1038"/>
                    <a:pt x="502" y="1038"/>
                  </a:cubicBezTo>
                  <a:cubicBezTo>
                    <a:pt x="576" y="1038"/>
                    <a:pt x="658" y="1031"/>
                    <a:pt x="745" y="1013"/>
                  </a:cubicBezTo>
                  <a:cubicBezTo>
                    <a:pt x="854" y="993"/>
                    <a:pt x="976" y="895"/>
                    <a:pt x="908" y="815"/>
                  </a:cubicBezTo>
                  <a:cubicBezTo>
                    <a:pt x="809" y="700"/>
                    <a:pt x="737" y="578"/>
                    <a:pt x="734" y="464"/>
                  </a:cubicBezTo>
                  <a:cubicBezTo>
                    <a:pt x="732" y="359"/>
                    <a:pt x="670" y="250"/>
                    <a:pt x="706" y="195"/>
                  </a:cubicBezTo>
                  <a:cubicBezTo>
                    <a:pt x="742" y="143"/>
                    <a:pt x="104" y="1"/>
                    <a:pt x="104"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5110358" y="3716410"/>
              <a:ext cx="51295" cy="44588"/>
            </a:xfrm>
            <a:custGeom>
              <a:avLst/>
              <a:gdLst/>
              <a:ahLst/>
              <a:cxnLst/>
              <a:rect l="l" t="t" r="r" b="b"/>
              <a:pathLst>
                <a:path w="719" h="625" extrusionOk="0">
                  <a:moveTo>
                    <a:pt x="1" y="0"/>
                  </a:moveTo>
                  <a:cubicBezTo>
                    <a:pt x="1" y="0"/>
                    <a:pt x="105" y="111"/>
                    <a:pt x="122" y="277"/>
                  </a:cubicBezTo>
                  <a:cubicBezTo>
                    <a:pt x="324" y="462"/>
                    <a:pt x="546" y="556"/>
                    <a:pt x="718" y="624"/>
                  </a:cubicBezTo>
                  <a:cubicBezTo>
                    <a:pt x="697" y="578"/>
                    <a:pt x="682" y="516"/>
                    <a:pt x="681" y="475"/>
                  </a:cubicBezTo>
                  <a:cubicBezTo>
                    <a:pt x="680" y="370"/>
                    <a:pt x="617" y="261"/>
                    <a:pt x="653" y="207"/>
                  </a:cubicBezTo>
                  <a:cubicBezTo>
                    <a:pt x="687" y="153"/>
                    <a:pt x="1" y="0"/>
                    <a:pt x="1" y="0"/>
                  </a:cubicBezTo>
                  <a:close/>
                </a:path>
              </a:pathLst>
            </a:custGeom>
            <a:solidFill>
              <a:srgbClr val="DA8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5098516" y="3648494"/>
              <a:ext cx="98096" cy="103158"/>
            </a:xfrm>
            <a:custGeom>
              <a:avLst/>
              <a:gdLst/>
              <a:ahLst/>
              <a:cxnLst/>
              <a:rect l="l" t="t" r="r" b="b"/>
              <a:pathLst>
                <a:path w="1375" h="1446" extrusionOk="0">
                  <a:moveTo>
                    <a:pt x="611" y="0"/>
                  </a:moveTo>
                  <a:cubicBezTo>
                    <a:pt x="394" y="0"/>
                    <a:pt x="184" y="144"/>
                    <a:pt x="141" y="252"/>
                  </a:cubicBezTo>
                  <a:cubicBezTo>
                    <a:pt x="1" y="586"/>
                    <a:pt x="85" y="895"/>
                    <a:pt x="119" y="948"/>
                  </a:cubicBezTo>
                  <a:cubicBezTo>
                    <a:pt x="313" y="1255"/>
                    <a:pt x="671" y="1445"/>
                    <a:pt x="906" y="1445"/>
                  </a:cubicBezTo>
                  <a:cubicBezTo>
                    <a:pt x="988" y="1445"/>
                    <a:pt x="1055" y="1422"/>
                    <a:pt x="1095" y="1373"/>
                  </a:cubicBezTo>
                  <a:cubicBezTo>
                    <a:pt x="1374" y="1027"/>
                    <a:pt x="1146" y="301"/>
                    <a:pt x="878" y="92"/>
                  </a:cubicBezTo>
                  <a:cubicBezTo>
                    <a:pt x="795" y="26"/>
                    <a:pt x="702" y="0"/>
                    <a:pt x="611"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5086958" y="3627877"/>
              <a:ext cx="96312" cy="105441"/>
            </a:xfrm>
            <a:custGeom>
              <a:avLst/>
              <a:gdLst/>
              <a:ahLst/>
              <a:cxnLst/>
              <a:rect l="l" t="t" r="r" b="b"/>
              <a:pathLst>
                <a:path w="1350" h="1478" extrusionOk="0">
                  <a:moveTo>
                    <a:pt x="821" y="0"/>
                  </a:moveTo>
                  <a:cubicBezTo>
                    <a:pt x="842" y="42"/>
                    <a:pt x="867" y="81"/>
                    <a:pt x="895" y="117"/>
                  </a:cubicBezTo>
                  <a:cubicBezTo>
                    <a:pt x="787" y="99"/>
                    <a:pt x="677" y="90"/>
                    <a:pt x="568" y="90"/>
                  </a:cubicBezTo>
                  <a:cubicBezTo>
                    <a:pt x="529" y="90"/>
                    <a:pt x="491" y="91"/>
                    <a:pt x="452" y="93"/>
                  </a:cubicBezTo>
                  <a:cubicBezTo>
                    <a:pt x="463" y="113"/>
                    <a:pt x="481" y="128"/>
                    <a:pt x="503" y="138"/>
                  </a:cubicBezTo>
                  <a:lnTo>
                    <a:pt x="503" y="138"/>
                  </a:lnTo>
                  <a:cubicBezTo>
                    <a:pt x="497" y="135"/>
                    <a:pt x="490" y="134"/>
                    <a:pt x="482" y="134"/>
                  </a:cubicBezTo>
                  <a:cubicBezTo>
                    <a:pt x="421" y="134"/>
                    <a:pt x="323" y="208"/>
                    <a:pt x="284" y="233"/>
                  </a:cubicBezTo>
                  <a:cubicBezTo>
                    <a:pt x="213" y="284"/>
                    <a:pt x="151" y="344"/>
                    <a:pt x="99" y="413"/>
                  </a:cubicBezTo>
                  <a:cubicBezTo>
                    <a:pt x="92" y="423"/>
                    <a:pt x="86" y="436"/>
                    <a:pt x="94" y="445"/>
                  </a:cubicBezTo>
                  <a:cubicBezTo>
                    <a:pt x="97" y="449"/>
                    <a:pt x="105" y="450"/>
                    <a:pt x="111" y="450"/>
                  </a:cubicBezTo>
                  <a:cubicBezTo>
                    <a:pt x="128" y="451"/>
                    <a:pt x="144" y="452"/>
                    <a:pt x="161" y="452"/>
                  </a:cubicBezTo>
                  <a:cubicBezTo>
                    <a:pt x="180" y="452"/>
                    <a:pt x="199" y="451"/>
                    <a:pt x="219" y="449"/>
                  </a:cubicBezTo>
                  <a:lnTo>
                    <a:pt x="219" y="449"/>
                  </a:lnTo>
                  <a:cubicBezTo>
                    <a:pt x="138" y="502"/>
                    <a:pt x="81" y="584"/>
                    <a:pt x="46" y="673"/>
                  </a:cubicBezTo>
                  <a:cubicBezTo>
                    <a:pt x="11" y="762"/>
                    <a:pt x="1" y="860"/>
                    <a:pt x="1" y="956"/>
                  </a:cubicBezTo>
                  <a:cubicBezTo>
                    <a:pt x="9" y="955"/>
                    <a:pt x="16" y="955"/>
                    <a:pt x="24" y="955"/>
                  </a:cubicBezTo>
                  <a:cubicBezTo>
                    <a:pt x="50" y="955"/>
                    <a:pt x="76" y="960"/>
                    <a:pt x="99" y="968"/>
                  </a:cubicBezTo>
                  <a:cubicBezTo>
                    <a:pt x="113" y="975"/>
                    <a:pt x="127" y="1065"/>
                    <a:pt x="132" y="1082"/>
                  </a:cubicBezTo>
                  <a:cubicBezTo>
                    <a:pt x="142" y="1127"/>
                    <a:pt x="165" y="1160"/>
                    <a:pt x="191" y="1197"/>
                  </a:cubicBezTo>
                  <a:cubicBezTo>
                    <a:pt x="241" y="1269"/>
                    <a:pt x="292" y="1341"/>
                    <a:pt x="343" y="1412"/>
                  </a:cubicBezTo>
                  <a:cubicBezTo>
                    <a:pt x="365" y="1443"/>
                    <a:pt x="406" y="1477"/>
                    <a:pt x="435" y="1477"/>
                  </a:cubicBezTo>
                  <a:cubicBezTo>
                    <a:pt x="454" y="1477"/>
                    <a:pt x="467" y="1461"/>
                    <a:pt x="463" y="1415"/>
                  </a:cubicBezTo>
                  <a:cubicBezTo>
                    <a:pt x="458" y="1355"/>
                    <a:pt x="418" y="1301"/>
                    <a:pt x="414" y="1242"/>
                  </a:cubicBezTo>
                  <a:cubicBezTo>
                    <a:pt x="413" y="1237"/>
                    <a:pt x="415" y="1235"/>
                    <a:pt x="419" y="1235"/>
                  </a:cubicBezTo>
                  <a:cubicBezTo>
                    <a:pt x="437" y="1235"/>
                    <a:pt x="495" y="1290"/>
                    <a:pt x="515" y="1290"/>
                  </a:cubicBezTo>
                  <a:cubicBezTo>
                    <a:pt x="519" y="1290"/>
                    <a:pt x="521" y="1288"/>
                    <a:pt x="521" y="1283"/>
                  </a:cubicBezTo>
                  <a:cubicBezTo>
                    <a:pt x="522" y="1243"/>
                    <a:pt x="470" y="1164"/>
                    <a:pt x="486" y="1129"/>
                  </a:cubicBezTo>
                  <a:cubicBezTo>
                    <a:pt x="500" y="1102"/>
                    <a:pt x="530" y="1065"/>
                    <a:pt x="522" y="1034"/>
                  </a:cubicBezTo>
                  <a:cubicBezTo>
                    <a:pt x="449" y="639"/>
                    <a:pt x="535" y="563"/>
                    <a:pt x="638" y="563"/>
                  </a:cubicBezTo>
                  <a:cubicBezTo>
                    <a:pt x="703" y="563"/>
                    <a:pt x="774" y="593"/>
                    <a:pt x="817" y="593"/>
                  </a:cubicBezTo>
                  <a:cubicBezTo>
                    <a:pt x="819" y="593"/>
                    <a:pt x="820" y="593"/>
                    <a:pt x="822" y="593"/>
                  </a:cubicBezTo>
                  <a:cubicBezTo>
                    <a:pt x="939" y="584"/>
                    <a:pt x="924" y="479"/>
                    <a:pt x="1012" y="479"/>
                  </a:cubicBezTo>
                  <a:cubicBezTo>
                    <a:pt x="1017" y="479"/>
                    <a:pt x="1023" y="479"/>
                    <a:pt x="1028" y="480"/>
                  </a:cubicBezTo>
                  <a:cubicBezTo>
                    <a:pt x="1278" y="511"/>
                    <a:pt x="1344" y="955"/>
                    <a:pt x="1349" y="955"/>
                  </a:cubicBezTo>
                  <a:cubicBezTo>
                    <a:pt x="1350" y="955"/>
                    <a:pt x="1350" y="954"/>
                    <a:pt x="1350" y="952"/>
                  </a:cubicBezTo>
                  <a:cubicBezTo>
                    <a:pt x="1350" y="875"/>
                    <a:pt x="1335" y="800"/>
                    <a:pt x="1316" y="726"/>
                  </a:cubicBezTo>
                  <a:cubicBezTo>
                    <a:pt x="1305" y="694"/>
                    <a:pt x="1297" y="657"/>
                    <a:pt x="1279" y="627"/>
                  </a:cubicBezTo>
                  <a:cubicBezTo>
                    <a:pt x="1267" y="606"/>
                    <a:pt x="1255" y="601"/>
                    <a:pt x="1259" y="570"/>
                  </a:cubicBezTo>
                  <a:cubicBezTo>
                    <a:pt x="1276" y="428"/>
                    <a:pt x="1251" y="298"/>
                    <a:pt x="1154" y="187"/>
                  </a:cubicBezTo>
                  <a:cubicBezTo>
                    <a:pt x="1069" y="91"/>
                    <a:pt x="947" y="30"/>
                    <a:pt x="82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5100442" y="3703426"/>
              <a:ext cx="41521" cy="23114"/>
            </a:xfrm>
            <a:custGeom>
              <a:avLst/>
              <a:gdLst/>
              <a:ahLst/>
              <a:cxnLst/>
              <a:rect l="l" t="t" r="r" b="b"/>
              <a:pathLst>
                <a:path w="582" h="324" extrusionOk="0">
                  <a:moveTo>
                    <a:pt x="142" y="0"/>
                  </a:moveTo>
                  <a:cubicBezTo>
                    <a:pt x="127" y="0"/>
                    <a:pt x="112" y="3"/>
                    <a:pt x="99" y="9"/>
                  </a:cubicBezTo>
                  <a:cubicBezTo>
                    <a:pt x="0" y="57"/>
                    <a:pt x="124" y="324"/>
                    <a:pt x="321" y="324"/>
                  </a:cubicBezTo>
                  <a:cubicBezTo>
                    <a:pt x="335" y="324"/>
                    <a:pt x="348" y="323"/>
                    <a:pt x="362" y="320"/>
                  </a:cubicBezTo>
                  <a:cubicBezTo>
                    <a:pt x="581" y="279"/>
                    <a:pt x="457" y="183"/>
                    <a:pt x="399" y="135"/>
                  </a:cubicBezTo>
                  <a:cubicBezTo>
                    <a:pt x="399" y="135"/>
                    <a:pt x="251" y="0"/>
                    <a:pt x="142" y="0"/>
                  </a:cubicBezTo>
                  <a:close/>
                </a:path>
              </a:pathLst>
            </a:custGeom>
            <a:solidFill>
              <a:srgbClr val="F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5134044" y="3701357"/>
              <a:ext cx="12913" cy="7491"/>
            </a:xfrm>
            <a:custGeom>
              <a:avLst/>
              <a:gdLst/>
              <a:ahLst/>
              <a:cxnLst/>
              <a:rect l="l" t="t" r="r" b="b"/>
              <a:pathLst>
                <a:path w="181" h="105" extrusionOk="0">
                  <a:moveTo>
                    <a:pt x="158" y="0"/>
                  </a:moveTo>
                  <a:cubicBezTo>
                    <a:pt x="152" y="0"/>
                    <a:pt x="146" y="4"/>
                    <a:pt x="143" y="12"/>
                  </a:cubicBezTo>
                  <a:cubicBezTo>
                    <a:pt x="137" y="45"/>
                    <a:pt x="120" y="70"/>
                    <a:pt x="84" y="70"/>
                  </a:cubicBezTo>
                  <a:cubicBezTo>
                    <a:pt x="82" y="70"/>
                    <a:pt x="80" y="70"/>
                    <a:pt x="78" y="70"/>
                  </a:cubicBezTo>
                  <a:cubicBezTo>
                    <a:pt x="68" y="70"/>
                    <a:pt x="58" y="67"/>
                    <a:pt x="48" y="64"/>
                  </a:cubicBezTo>
                  <a:cubicBezTo>
                    <a:pt x="46" y="63"/>
                    <a:pt x="38" y="60"/>
                    <a:pt x="37" y="60"/>
                  </a:cubicBezTo>
                  <a:cubicBezTo>
                    <a:pt x="37" y="60"/>
                    <a:pt x="37" y="60"/>
                    <a:pt x="39" y="61"/>
                  </a:cubicBezTo>
                  <a:cubicBezTo>
                    <a:pt x="36" y="59"/>
                    <a:pt x="32" y="59"/>
                    <a:pt x="29" y="59"/>
                  </a:cubicBezTo>
                  <a:cubicBezTo>
                    <a:pt x="13" y="59"/>
                    <a:pt x="0" y="80"/>
                    <a:pt x="18" y="89"/>
                  </a:cubicBezTo>
                  <a:cubicBezTo>
                    <a:pt x="39" y="99"/>
                    <a:pt x="60" y="105"/>
                    <a:pt x="80" y="105"/>
                  </a:cubicBezTo>
                  <a:cubicBezTo>
                    <a:pt x="126" y="105"/>
                    <a:pt x="164" y="76"/>
                    <a:pt x="178" y="23"/>
                  </a:cubicBezTo>
                  <a:cubicBezTo>
                    <a:pt x="181" y="10"/>
                    <a:pt x="169" y="0"/>
                    <a:pt x="158" y="0"/>
                  </a:cubicBezTo>
                  <a:close/>
                </a:path>
              </a:pathLst>
            </a:custGeom>
            <a:solidFill>
              <a:srgbClr val="1D1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5160298" y="3693153"/>
              <a:ext cx="13412" cy="6920"/>
            </a:xfrm>
            <a:custGeom>
              <a:avLst/>
              <a:gdLst/>
              <a:ahLst/>
              <a:cxnLst/>
              <a:rect l="l" t="t" r="r" b="b"/>
              <a:pathLst>
                <a:path w="188" h="97" extrusionOk="0">
                  <a:moveTo>
                    <a:pt x="165" y="1"/>
                  </a:moveTo>
                  <a:cubicBezTo>
                    <a:pt x="158" y="1"/>
                    <a:pt x="152" y="4"/>
                    <a:pt x="149" y="12"/>
                  </a:cubicBezTo>
                  <a:cubicBezTo>
                    <a:pt x="138" y="40"/>
                    <a:pt x="123" y="62"/>
                    <a:pt x="97" y="62"/>
                  </a:cubicBezTo>
                  <a:cubicBezTo>
                    <a:pt x="90" y="62"/>
                    <a:pt x="83" y="60"/>
                    <a:pt x="74" y="57"/>
                  </a:cubicBezTo>
                  <a:cubicBezTo>
                    <a:pt x="63" y="52"/>
                    <a:pt x="49" y="44"/>
                    <a:pt x="41" y="36"/>
                  </a:cubicBezTo>
                  <a:cubicBezTo>
                    <a:pt x="37" y="32"/>
                    <a:pt x="32" y="31"/>
                    <a:pt x="27" y="31"/>
                  </a:cubicBezTo>
                  <a:cubicBezTo>
                    <a:pt x="13" y="31"/>
                    <a:pt x="0" y="47"/>
                    <a:pt x="14" y="58"/>
                  </a:cubicBezTo>
                  <a:cubicBezTo>
                    <a:pt x="34" y="75"/>
                    <a:pt x="60" y="91"/>
                    <a:pt x="86" y="95"/>
                  </a:cubicBezTo>
                  <a:cubicBezTo>
                    <a:pt x="91" y="96"/>
                    <a:pt x="96" y="96"/>
                    <a:pt x="100" y="96"/>
                  </a:cubicBezTo>
                  <a:cubicBezTo>
                    <a:pt x="143" y="96"/>
                    <a:pt x="169" y="61"/>
                    <a:pt x="183" y="23"/>
                  </a:cubicBezTo>
                  <a:cubicBezTo>
                    <a:pt x="187" y="10"/>
                    <a:pt x="176" y="1"/>
                    <a:pt x="165" y="1"/>
                  </a:cubicBezTo>
                  <a:close/>
                </a:path>
              </a:pathLst>
            </a:custGeom>
            <a:solidFill>
              <a:srgbClr val="1D1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5155376" y="3679313"/>
              <a:ext cx="14411" cy="9631"/>
            </a:xfrm>
            <a:custGeom>
              <a:avLst/>
              <a:gdLst/>
              <a:ahLst/>
              <a:cxnLst/>
              <a:rect l="l" t="t" r="r" b="b"/>
              <a:pathLst>
                <a:path w="202" h="135" extrusionOk="0">
                  <a:moveTo>
                    <a:pt x="145" y="1"/>
                  </a:moveTo>
                  <a:cubicBezTo>
                    <a:pt x="81" y="1"/>
                    <a:pt x="29" y="41"/>
                    <a:pt x="6" y="105"/>
                  </a:cubicBezTo>
                  <a:cubicBezTo>
                    <a:pt x="0" y="122"/>
                    <a:pt x="14" y="135"/>
                    <a:pt x="27" y="135"/>
                  </a:cubicBezTo>
                  <a:cubicBezTo>
                    <a:pt x="34" y="135"/>
                    <a:pt x="41" y="131"/>
                    <a:pt x="45" y="122"/>
                  </a:cubicBezTo>
                  <a:cubicBezTo>
                    <a:pt x="62" y="73"/>
                    <a:pt x="99" y="44"/>
                    <a:pt x="147" y="44"/>
                  </a:cubicBezTo>
                  <a:cubicBezTo>
                    <a:pt x="154" y="44"/>
                    <a:pt x="161" y="45"/>
                    <a:pt x="169" y="46"/>
                  </a:cubicBezTo>
                  <a:cubicBezTo>
                    <a:pt x="171" y="47"/>
                    <a:pt x="172" y="47"/>
                    <a:pt x="173" y="47"/>
                  </a:cubicBezTo>
                  <a:cubicBezTo>
                    <a:pt x="197" y="47"/>
                    <a:pt x="202" y="9"/>
                    <a:pt x="175" y="4"/>
                  </a:cubicBezTo>
                  <a:cubicBezTo>
                    <a:pt x="165" y="2"/>
                    <a:pt x="155" y="1"/>
                    <a:pt x="145" y="1"/>
                  </a:cubicBezTo>
                  <a:close/>
                </a:path>
              </a:pathLst>
            </a:custGeom>
            <a:solidFill>
              <a:srgbClr val="55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5129978" y="3689443"/>
              <a:ext cx="16052" cy="7419"/>
            </a:xfrm>
            <a:custGeom>
              <a:avLst/>
              <a:gdLst/>
              <a:ahLst/>
              <a:cxnLst/>
              <a:rect l="l" t="t" r="r" b="b"/>
              <a:pathLst>
                <a:path w="225" h="104" extrusionOk="0">
                  <a:moveTo>
                    <a:pt x="135" y="1"/>
                  </a:moveTo>
                  <a:cubicBezTo>
                    <a:pt x="87" y="1"/>
                    <a:pt x="43" y="25"/>
                    <a:pt x="12" y="68"/>
                  </a:cubicBezTo>
                  <a:cubicBezTo>
                    <a:pt x="0" y="84"/>
                    <a:pt x="16" y="103"/>
                    <a:pt x="31" y="103"/>
                  </a:cubicBezTo>
                  <a:cubicBezTo>
                    <a:pt x="37" y="103"/>
                    <a:pt x="42" y="101"/>
                    <a:pt x="46" y="95"/>
                  </a:cubicBezTo>
                  <a:cubicBezTo>
                    <a:pt x="69" y="63"/>
                    <a:pt x="100" y="45"/>
                    <a:pt x="135" y="45"/>
                  </a:cubicBezTo>
                  <a:cubicBezTo>
                    <a:pt x="152" y="45"/>
                    <a:pt x="169" y="48"/>
                    <a:pt x="186" y="57"/>
                  </a:cubicBezTo>
                  <a:cubicBezTo>
                    <a:pt x="189" y="58"/>
                    <a:pt x="192" y="59"/>
                    <a:pt x="194" y="59"/>
                  </a:cubicBezTo>
                  <a:cubicBezTo>
                    <a:pt x="214" y="59"/>
                    <a:pt x="224" y="27"/>
                    <a:pt x="204" y="17"/>
                  </a:cubicBezTo>
                  <a:cubicBezTo>
                    <a:pt x="180" y="6"/>
                    <a:pt x="157" y="1"/>
                    <a:pt x="135" y="1"/>
                  </a:cubicBezTo>
                  <a:close/>
                </a:path>
              </a:pathLst>
            </a:custGeom>
            <a:solidFill>
              <a:srgbClr val="55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5150810" y="3692725"/>
              <a:ext cx="19120" cy="26681"/>
            </a:xfrm>
            <a:custGeom>
              <a:avLst/>
              <a:gdLst/>
              <a:ahLst/>
              <a:cxnLst/>
              <a:rect l="l" t="t" r="r" b="b"/>
              <a:pathLst>
                <a:path w="268" h="374" extrusionOk="0">
                  <a:moveTo>
                    <a:pt x="25" y="0"/>
                  </a:moveTo>
                  <a:cubicBezTo>
                    <a:pt x="17" y="0"/>
                    <a:pt x="10" y="4"/>
                    <a:pt x="9" y="12"/>
                  </a:cubicBezTo>
                  <a:cubicBezTo>
                    <a:pt x="1" y="58"/>
                    <a:pt x="3" y="110"/>
                    <a:pt x="25" y="152"/>
                  </a:cubicBezTo>
                  <a:cubicBezTo>
                    <a:pt x="60" y="219"/>
                    <a:pt x="267" y="280"/>
                    <a:pt x="104" y="350"/>
                  </a:cubicBezTo>
                  <a:cubicBezTo>
                    <a:pt x="90" y="357"/>
                    <a:pt x="95" y="373"/>
                    <a:pt x="109" y="373"/>
                  </a:cubicBezTo>
                  <a:cubicBezTo>
                    <a:pt x="111" y="373"/>
                    <a:pt x="114" y="373"/>
                    <a:pt x="117" y="372"/>
                  </a:cubicBezTo>
                  <a:cubicBezTo>
                    <a:pt x="189" y="340"/>
                    <a:pt x="231" y="298"/>
                    <a:pt x="176" y="242"/>
                  </a:cubicBezTo>
                  <a:cubicBezTo>
                    <a:pt x="136" y="200"/>
                    <a:pt x="71" y="185"/>
                    <a:pt x="47" y="132"/>
                  </a:cubicBezTo>
                  <a:cubicBezTo>
                    <a:pt x="32" y="96"/>
                    <a:pt x="32" y="52"/>
                    <a:pt x="39" y="13"/>
                  </a:cubicBezTo>
                  <a:cubicBezTo>
                    <a:pt x="40" y="5"/>
                    <a:pt x="32" y="0"/>
                    <a:pt x="25" y="0"/>
                  </a:cubicBezTo>
                  <a:close/>
                </a:path>
              </a:pathLst>
            </a:custGeom>
            <a:solidFill>
              <a:srgbClr val="DA8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5149668" y="3724614"/>
              <a:ext cx="17764" cy="10558"/>
            </a:xfrm>
            <a:custGeom>
              <a:avLst/>
              <a:gdLst/>
              <a:ahLst/>
              <a:cxnLst/>
              <a:rect l="l" t="t" r="r" b="b"/>
              <a:pathLst>
                <a:path w="249" h="148" extrusionOk="0">
                  <a:moveTo>
                    <a:pt x="247" y="0"/>
                  </a:moveTo>
                  <a:lnTo>
                    <a:pt x="0" y="13"/>
                  </a:lnTo>
                  <a:cubicBezTo>
                    <a:pt x="0" y="13"/>
                    <a:pt x="8" y="147"/>
                    <a:pt x="113" y="147"/>
                  </a:cubicBezTo>
                  <a:cubicBezTo>
                    <a:pt x="118" y="147"/>
                    <a:pt x="123" y="147"/>
                    <a:pt x="129" y="146"/>
                  </a:cubicBezTo>
                  <a:cubicBezTo>
                    <a:pt x="249" y="132"/>
                    <a:pt x="247" y="0"/>
                    <a:pt x="247" y="0"/>
                  </a:cubicBezTo>
                  <a:close/>
                </a:path>
              </a:pathLst>
            </a:custGeom>
            <a:solidFill>
              <a:srgbClr val="F7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5131904" y="3715768"/>
              <a:ext cx="11914" cy="11914"/>
            </a:xfrm>
            <a:custGeom>
              <a:avLst/>
              <a:gdLst/>
              <a:ahLst/>
              <a:cxnLst/>
              <a:rect l="l" t="t" r="r" b="b"/>
              <a:pathLst>
                <a:path w="167" h="167" extrusionOk="0">
                  <a:moveTo>
                    <a:pt x="83" y="1"/>
                  </a:moveTo>
                  <a:cubicBezTo>
                    <a:pt x="38" y="1"/>
                    <a:pt x="0" y="38"/>
                    <a:pt x="0" y="84"/>
                  </a:cubicBezTo>
                  <a:cubicBezTo>
                    <a:pt x="0" y="129"/>
                    <a:pt x="38" y="167"/>
                    <a:pt x="83" y="167"/>
                  </a:cubicBezTo>
                  <a:cubicBezTo>
                    <a:pt x="129" y="167"/>
                    <a:pt x="166" y="129"/>
                    <a:pt x="166" y="84"/>
                  </a:cubicBezTo>
                  <a:cubicBezTo>
                    <a:pt x="166" y="38"/>
                    <a:pt x="129" y="1"/>
                    <a:pt x="83" y="1"/>
                  </a:cubicBezTo>
                  <a:close/>
                </a:path>
              </a:pathLst>
            </a:custGeom>
            <a:solidFill>
              <a:srgbClr val="F1A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5171356" y="3703212"/>
              <a:ext cx="12057" cy="12128"/>
            </a:xfrm>
            <a:custGeom>
              <a:avLst/>
              <a:gdLst/>
              <a:ahLst/>
              <a:cxnLst/>
              <a:rect l="l" t="t" r="r" b="b"/>
              <a:pathLst>
                <a:path w="169" h="170" extrusionOk="0">
                  <a:moveTo>
                    <a:pt x="85" y="1"/>
                  </a:moveTo>
                  <a:cubicBezTo>
                    <a:pt x="38" y="1"/>
                    <a:pt x="1" y="38"/>
                    <a:pt x="1" y="85"/>
                  </a:cubicBezTo>
                  <a:cubicBezTo>
                    <a:pt x="1" y="131"/>
                    <a:pt x="38" y="170"/>
                    <a:pt x="85" y="170"/>
                  </a:cubicBezTo>
                  <a:cubicBezTo>
                    <a:pt x="132" y="170"/>
                    <a:pt x="169" y="131"/>
                    <a:pt x="169" y="85"/>
                  </a:cubicBezTo>
                  <a:cubicBezTo>
                    <a:pt x="169" y="38"/>
                    <a:pt x="132" y="1"/>
                    <a:pt x="85" y="1"/>
                  </a:cubicBezTo>
                  <a:close/>
                </a:path>
              </a:pathLst>
            </a:custGeom>
            <a:solidFill>
              <a:srgbClr val="F1A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B5E2F6A-3085-C140-F7A6-144C33304BCD}"/>
              </a:ext>
            </a:extLst>
          </p:cNvPr>
          <p:cNvSpPr txBox="1"/>
          <p:nvPr/>
        </p:nvSpPr>
        <p:spPr>
          <a:xfrm>
            <a:off x="1475703" y="176867"/>
            <a:ext cx="2449269" cy="523220"/>
          </a:xfrm>
          <a:prstGeom prst="rect">
            <a:avLst/>
          </a:prstGeom>
          <a:noFill/>
        </p:spPr>
        <p:txBody>
          <a:bodyPr wrap="square" rtlCol="0">
            <a:spAutoFit/>
          </a:bodyPr>
          <a:lstStyle/>
          <a:p>
            <a:r>
              <a:rPr lang="en-GB" sz="2800" b="1" dirty="0">
                <a:solidFill>
                  <a:schemeClr val="bg1"/>
                </a:solidFill>
                <a:latin typeface="Albert Sans" panose="020B0604020202020204" charset="0"/>
              </a:rPr>
              <a:t>Choose time</a:t>
            </a:r>
          </a:p>
        </p:txBody>
      </p:sp>
      <p:pic>
        <p:nvPicPr>
          <p:cNvPr id="5" name="Picture 4" descr="A screenshot of a cell phone&#10;&#10;Description automatically generated with low confidence">
            <a:extLst>
              <a:ext uri="{FF2B5EF4-FFF2-40B4-BE49-F238E27FC236}">
                <a16:creationId xmlns="" xmlns:a16="http://schemas.microsoft.com/office/drawing/2014/main" id="{51EA1322-3A14-44E1-BA5A-EE143F26C5E2}"/>
              </a:ext>
            </a:extLst>
          </p:cNvPr>
          <p:cNvPicPr>
            <a:picLocks noChangeAspect="1"/>
          </p:cNvPicPr>
          <p:nvPr/>
        </p:nvPicPr>
        <p:blipFill>
          <a:blip r:embed="rId2"/>
          <a:stretch>
            <a:fillRect/>
          </a:stretch>
        </p:blipFill>
        <p:spPr>
          <a:xfrm>
            <a:off x="324853" y="778668"/>
            <a:ext cx="2111166" cy="4050507"/>
          </a:xfrm>
          <a:prstGeom prst="rect">
            <a:avLst/>
          </a:prstGeom>
        </p:spPr>
      </p:pic>
      <p:pic>
        <p:nvPicPr>
          <p:cNvPr id="7" name="Picture 6" descr="A screenshot of a cell phone&#10;&#10;Description automatically generated with low confidence">
            <a:extLst>
              <a:ext uri="{FF2B5EF4-FFF2-40B4-BE49-F238E27FC236}">
                <a16:creationId xmlns="" xmlns:a16="http://schemas.microsoft.com/office/drawing/2014/main" id="{93F32571-153F-B312-2628-F4634F68C4F5}"/>
              </a:ext>
            </a:extLst>
          </p:cNvPr>
          <p:cNvPicPr>
            <a:picLocks noChangeAspect="1"/>
          </p:cNvPicPr>
          <p:nvPr/>
        </p:nvPicPr>
        <p:blipFill>
          <a:blip r:embed="rId3"/>
          <a:stretch>
            <a:fillRect/>
          </a:stretch>
        </p:blipFill>
        <p:spPr>
          <a:xfrm>
            <a:off x="2657622" y="778667"/>
            <a:ext cx="2261186" cy="4050507"/>
          </a:xfrm>
          <a:prstGeom prst="rect">
            <a:avLst/>
          </a:prstGeom>
        </p:spPr>
      </p:pic>
      <p:sp>
        <p:nvSpPr>
          <p:cNvPr id="8" name="TextBox 7">
            <a:extLst>
              <a:ext uri="{FF2B5EF4-FFF2-40B4-BE49-F238E27FC236}">
                <a16:creationId xmlns="" xmlns:a16="http://schemas.microsoft.com/office/drawing/2014/main" id="{F0123490-BCA2-0603-887A-6B09B7291817}"/>
              </a:ext>
            </a:extLst>
          </p:cNvPr>
          <p:cNvSpPr txBox="1"/>
          <p:nvPr/>
        </p:nvSpPr>
        <p:spPr>
          <a:xfrm>
            <a:off x="5964506" y="317003"/>
            <a:ext cx="3079628" cy="400110"/>
          </a:xfrm>
          <a:prstGeom prst="rect">
            <a:avLst/>
          </a:prstGeom>
          <a:noFill/>
        </p:spPr>
        <p:txBody>
          <a:bodyPr wrap="square" rtlCol="0">
            <a:spAutoFit/>
          </a:bodyPr>
          <a:lstStyle/>
          <a:p>
            <a:r>
              <a:rPr lang="en-GB" sz="2000" b="1" dirty="0">
                <a:solidFill>
                  <a:schemeClr val="bg1"/>
                </a:solidFill>
                <a:latin typeface="Albert Sans" panose="020B0604020202020204" charset="0"/>
              </a:rPr>
              <a:t>Unavailable time</a:t>
            </a:r>
          </a:p>
        </p:txBody>
      </p:sp>
      <p:pic>
        <p:nvPicPr>
          <p:cNvPr id="12" name="Picture 11" descr="A screenshot of a phone&#10;&#10;Description automatically generated with medium confidence">
            <a:extLst>
              <a:ext uri="{FF2B5EF4-FFF2-40B4-BE49-F238E27FC236}">
                <a16:creationId xmlns="" xmlns:a16="http://schemas.microsoft.com/office/drawing/2014/main" id="{73086AF3-E918-2E04-6A09-3941F24A5532}"/>
              </a:ext>
            </a:extLst>
          </p:cNvPr>
          <p:cNvPicPr>
            <a:picLocks noChangeAspect="1"/>
          </p:cNvPicPr>
          <p:nvPr/>
        </p:nvPicPr>
        <p:blipFill>
          <a:blip r:embed="rId4"/>
          <a:stretch>
            <a:fillRect/>
          </a:stretch>
        </p:blipFill>
        <p:spPr>
          <a:xfrm>
            <a:off x="5893068" y="778667"/>
            <a:ext cx="2436395" cy="4047830"/>
          </a:xfrm>
          <a:prstGeom prst="rect">
            <a:avLst/>
          </a:prstGeom>
        </p:spPr>
      </p:pic>
    </p:spTree>
    <p:extLst>
      <p:ext uri="{BB962C8B-B14F-4D97-AF65-F5344CB8AC3E}">
        <p14:creationId xmlns:p14="http://schemas.microsoft.com/office/powerpoint/2010/main" val="37646263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93568E9-348B-26F3-7B44-391FB2759250}"/>
              </a:ext>
            </a:extLst>
          </p:cNvPr>
          <p:cNvSpPr txBox="1"/>
          <p:nvPr/>
        </p:nvSpPr>
        <p:spPr>
          <a:xfrm>
            <a:off x="3736181" y="163445"/>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Booking</a:t>
            </a:r>
          </a:p>
        </p:txBody>
      </p:sp>
      <p:pic>
        <p:nvPicPr>
          <p:cNvPr id="5" name="Picture 4" descr="A screenshot of a phone&#10;&#10;Description automatically generated with medium confidence">
            <a:extLst>
              <a:ext uri="{FF2B5EF4-FFF2-40B4-BE49-F238E27FC236}">
                <a16:creationId xmlns="" xmlns:a16="http://schemas.microsoft.com/office/drawing/2014/main" id="{3EC2EA94-7852-E5CF-2416-332D3EDB28D9}"/>
              </a:ext>
            </a:extLst>
          </p:cNvPr>
          <p:cNvPicPr>
            <a:picLocks noChangeAspect="1"/>
          </p:cNvPicPr>
          <p:nvPr/>
        </p:nvPicPr>
        <p:blipFill>
          <a:blip r:embed="rId2"/>
          <a:stretch>
            <a:fillRect/>
          </a:stretch>
        </p:blipFill>
        <p:spPr>
          <a:xfrm>
            <a:off x="1517860" y="757236"/>
            <a:ext cx="2436395" cy="3936206"/>
          </a:xfrm>
          <a:prstGeom prst="rect">
            <a:avLst/>
          </a:prstGeom>
        </p:spPr>
      </p:pic>
      <p:pic>
        <p:nvPicPr>
          <p:cNvPr id="7" name="Picture 6" descr="A screenshot of a chat&#10;&#10;Description automatically generated with medium confidence">
            <a:extLst>
              <a:ext uri="{FF2B5EF4-FFF2-40B4-BE49-F238E27FC236}">
                <a16:creationId xmlns="" xmlns:a16="http://schemas.microsoft.com/office/drawing/2014/main" id="{BDC043F7-4D24-2CD5-1F23-EEF04D195450}"/>
              </a:ext>
            </a:extLst>
          </p:cNvPr>
          <p:cNvPicPr>
            <a:picLocks noChangeAspect="1"/>
          </p:cNvPicPr>
          <p:nvPr/>
        </p:nvPicPr>
        <p:blipFill>
          <a:blip r:embed="rId3"/>
          <a:stretch>
            <a:fillRect/>
          </a:stretch>
        </p:blipFill>
        <p:spPr>
          <a:xfrm>
            <a:off x="5339765" y="757236"/>
            <a:ext cx="2436395" cy="3986213"/>
          </a:xfrm>
          <a:prstGeom prst="rect">
            <a:avLst/>
          </a:prstGeom>
        </p:spPr>
      </p:pic>
    </p:spTree>
    <p:extLst>
      <p:ext uri="{BB962C8B-B14F-4D97-AF65-F5344CB8AC3E}">
        <p14:creationId xmlns:p14="http://schemas.microsoft.com/office/powerpoint/2010/main" val="397170230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56C2DF9-5DCE-C2C1-D9B9-1084C6AC6AD9}"/>
              </a:ext>
            </a:extLst>
          </p:cNvPr>
          <p:cNvSpPr txBox="1"/>
          <p:nvPr/>
        </p:nvSpPr>
        <p:spPr>
          <a:xfrm>
            <a:off x="611983" y="384036"/>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Payment</a:t>
            </a:r>
          </a:p>
        </p:txBody>
      </p:sp>
      <p:sp>
        <p:nvSpPr>
          <p:cNvPr id="4" name="TextBox 3">
            <a:extLst>
              <a:ext uri="{FF2B5EF4-FFF2-40B4-BE49-F238E27FC236}">
                <a16:creationId xmlns="" xmlns:a16="http://schemas.microsoft.com/office/drawing/2014/main" id="{F6268D86-7B70-89C2-90E1-38EC10206C82}"/>
              </a:ext>
            </a:extLst>
          </p:cNvPr>
          <p:cNvSpPr txBox="1"/>
          <p:nvPr/>
        </p:nvSpPr>
        <p:spPr>
          <a:xfrm>
            <a:off x="6527007" y="384036"/>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Visa</a:t>
            </a:r>
          </a:p>
        </p:txBody>
      </p:sp>
      <p:sp>
        <p:nvSpPr>
          <p:cNvPr id="5" name="TextBox 4">
            <a:extLst>
              <a:ext uri="{FF2B5EF4-FFF2-40B4-BE49-F238E27FC236}">
                <a16:creationId xmlns="" xmlns:a16="http://schemas.microsoft.com/office/drawing/2014/main" id="{AA14438A-BB08-6920-96A0-F26F4871362F}"/>
              </a:ext>
            </a:extLst>
          </p:cNvPr>
          <p:cNvSpPr txBox="1"/>
          <p:nvPr/>
        </p:nvSpPr>
        <p:spPr>
          <a:xfrm>
            <a:off x="3601642" y="384036"/>
            <a:ext cx="1671637" cy="523220"/>
          </a:xfrm>
          <a:prstGeom prst="rect">
            <a:avLst/>
          </a:prstGeom>
          <a:noFill/>
        </p:spPr>
        <p:txBody>
          <a:bodyPr wrap="square" rtlCol="0">
            <a:spAutoFit/>
          </a:bodyPr>
          <a:lstStyle/>
          <a:p>
            <a:r>
              <a:rPr lang="en-GB" sz="2800" b="1" dirty="0" err="1">
                <a:solidFill>
                  <a:schemeClr val="bg1"/>
                </a:solidFill>
                <a:latin typeface="Albert Sans" panose="020B0604020202020204" charset="0"/>
              </a:rPr>
              <a:t>Fawry</a:t>
            </a:r>
            <a:endParaRPr lang="en-GB" sz="2800" b="1" dirty="0">
              <a:solidFill>
                <a:schemeClr val="bg1"/>
              </a:solidFill>
              <a:latin typeface="Albert Sans" panose="020B0604020202020204" charset="0"/>
            </a:endParaRPr>
          </a:p>
        </p:txBody>
      </p:sp>
      <p:pic>
        <p:nvPicPr>
          <p:cNvPr id="6" name="Picture 5">
            <a:extLst>
              <a:ext uri="{FF2B5EF4-FFF2-40B4-BE49-F238E27FC236}">
                <a16:creationId xmlns="" xmlns:a16="http://schemas.microsoft.com/office/drawing/2014/main" id="{04AF6625-1A75-68D2-7DF3-412F948131B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1028" y="1053143"/>
            <a:ext cx="2360292" cy="3520174"/>
          </a:xfrm>
          <a:prstGeom prst="rect">
            <a:avLst/>
          </a:prstGeom>
        </p:spPr>
      </p:pic>
      <p:pic>
        <p:nvPicPr>
          <p:cNvPr id="7" name="Picture 6">
            <a:extLst>
              <a:ext uri="{FF2B5EF4-FFF2-40B4-BE49-F238E27FC236}">
                <a16:creationId xmlns="" xmlns:a16="http://schemas.microsoft.com/office/drawing/2014/main" id="{F2413B6B-614B-2C55-FAEF-D1259C0A012B}"/>
              </a:ext>
            </a:extLst>
          </p:cNvPr>
          <p:cNvPicPr/>
          <p:nvPr/>
        </p:nvPicPr>
        <p:blipFill>
          <a:blip r:embed="rId3"/>
          <a:stretch>
            <a:fillRect/>
          </a:stretch>
        </p:blipFill>
        <p:spPr>
          <a:xfrm>
            <a:off x="3241271" y="1011780"/>
            <a:ext cx="2392378" cy="3561537"/>
          </a:xfrm>
          <a:prstGeom prst="rect">
            <a:avLst/>
          </a:prstGeom>
        </p:spPr>
      </p:pic>
      <p:pic>
        <p:nvPicPr>
          <p:cNvPr id="8" name="Picture 7">
            <a:extLst>
              <a:ext uri="{FF2B5EF4-FFF2-40B4-BE49-F238E27FC236}">
                <a16:creationId xmlns="" xmlns:a16="http://schemas.microsoft.com/office/drawing/2014/main" id="{F34D33EE-1DF7-C1AA-DCD1-A07284DC6EA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016616" y="976651"/>
            <a:ext cx="2321379" cy="3596666"/>
          </a:xfrm>
          <a:prstGeom prst="rect">
            <a:avLst/>
          </a:prstGeom>
        </p:spPr>
      </p:pic>
    </p:spTree>
    <p:extLst>
      <p:ext uri="{BB962C8B-B14F-4D97-AF65-F5344CB8AC3E}">
        <p14:creationId xmlns:p14="http://schemas.microsoft.com/office/powerpoint/2010/main" val="296080138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3503983-D55A-DE07-7809-E2C87816EA6A}"/>
              </a:ext>
            </a:extLst>
          </p:cNvPr>
          <p:cNvSpPr txBox="1"/>
          <p:nvPr/>
        </p:nvSpPr>
        <p:spPr>
          <a:xfrm>
            <a:off x="340519" y="536435"/>
            <a:ext cx="3831431" cy="400110"/>
          </a:xfrm>
          <a:prstGeom prst="rect">
            <a:avLst/>
          </a:prstGeom>
          <a:noFill/>
        </p:spPr>
        <p:txBody>
          <a:bodyPr wrap="square" rtlCol="0">
            <a:spAutoFit/>
          </a:bodyPr>
          <a:lstStyle/>
          <a:p>
            <a:r>
              <a:rPr lang="en-GB" sz="2000" b="1" dirty="0">
                <a:solidFill>
                  <a:schemeClr val="bg1"/>
                </a:solidFill>
                <a:latin typeface="Albert Sans" panose="020B0604020202020204" charset="0"/>
              </a:rPr>
              <a:t>Payment integration (VISA)</a:t>
            </a:r>
          </a:p>
        </p:txBody>
      </p:sp>
      <p:sp>
        <p:nvSpPr>
          <p:cNvPr id="5" name="TextBox 4">
            <a:extLst>
              <a:ext uri="{FF2B5EF4-FFF2-40B4-BE49-F238E27FC236}">
                <a16:creationId xmlns="" xmlns:a16="http://schemas.microsoft.com/office/drawing/2014/main" id="{57C73E73-7418-1E4E-D650-630AA13E48BE}"/>
              </a:ext>
            </a:extLst>
          </p:cNvPr>
          <p:cNvSpPr txBox="1"/>
          <p:nvPr/>
        </p:nvSpPr>
        <p:spPr>
          <a:xfrm>
            <a:off x="5744603" y="505658"/>
            <a:ext cx="1942071" cy="461665"/>
          </a:xfrm>
          <a:prstGeom prst="rect">
            <a:avLst/>
          </a:prstGeom>
          <a:noFill/>
        </p:spPr>
        <p:txBody>
          <a:bodyPr wrap="square" rtlCol="0">
            <a:spAutoFit/>
          </a:bodyPr>
          <a:lstStyle/>
          <a:p>
            <a:r>
              <a:rPr lang="en-GB" sz="2400" b="1" dirty="0">
                <a:solidFill>
                  <a:schemeClr val="bg1"/>
                </a:solidFill>
                <a:latin typeface="Albert Sans" panose="020B0604020202020204" charset="0"/>
              </a:rPr>
              <a:t>Verification</a:t>
            </a:r>
          </a:p>
        </p:txBody>
      </p:sp>
      <p:pic>
        <p:nvPicPr>
          <p:cNvPr id="6" name="Picture 5">
            <a:extLst>
              <a:ext uri="{FF2B5EF4-FFF2-40B4-BE49-F238E27FC236}">
                <a16:creationId xmlns="" xmlns:a16="http://schemas.microsoft.com/office/drawing/2014/main" id="{B166D0F0-884B-6BC8-4CC1-AD8487A0AA1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4916" y="1097746"/>
            <a:ext cx="2466243" cy="3596666"/>
          </a:xfrm>
          <a:prstGeom prst="rect">
            <a:avLst/>
          </a:prstGeom>
        </p:spPr>
      </p:pic>
      <p:pic>
        <p:nvPicPr>
          <p:cNvPr id="7" name="Picture 6">
            <a:extLst>
              <a:ext uri="{FF2B5EF4-FFF2-40B4-BE49-F238E27FC236}">
                <a16:creationId xmlns="" xmlns:a16="http://schemas.microsoft.com/office/drawing/2014/main" id="{803E67FD-71A0-0C79-6619-A0480DC085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53949" y="1097746"/>
            <a:ext cx="2410111" cy="3596666"/>
          </a:xfrm>
          <a:prstGeom prst="rect">
            <a:avLst/>
          </a:prstGeom>
        </p:spPr>
      </p:pic>
    </p:spTree>
    <p:extLst>
      <p:ext uri="{BB962C8B-B14F-4D97-AF65-F5344CB8AC3E}">
        <p14:creationId xmlns:p14="http://schemas.microsoft.com/office/powerpoint/2010/main" val="106393278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33CE064-9FF4-1035-6AF8-89968A6E9739}"/>
              </a:ext>
            </a:extLst>
          </p:cNvPr>
          <p:cNvSpPr txBox="1"/>
          <p:nvPr/>
        </p:nvSpPr>
        <p:spPr>
          <a:xfrm>
            <a:off x="1151127" y="455473"/>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Approved</a:t>
            </a:r>
          </a:p>
        </p:txBody>
      </p:sp>
      <p:sp>
        <p:nvSpPr>
          <p:cNvPr id="4" name="TextBox 3">
            <a:extLst>
              <a:ext uri="{FF2B5EF4-FFF2-40B4-BE49-F238E27FC236}">
                <a16:creationId xmlns="" xmlns:a16="http://schemas.microsoft.com/office/drawing/2014/main" id="{AE10D2E5-71BD-B6F5-F68D-77C33A59CAE2}"/>
              </a:ext>
            </a:extLst>
          </p:cNvPr>
          <p:cNvSpPr txBox="1"/>
          <p:nvPr/>
        </p:nvSpPr>
        <p:spPr>
          <a:xfrm>
            <a:off x="5564092" y="455473"/>
            <a:ext cx="1671637" cy="523220"/>
          </a:xfrm>
          <a:prstGeom prst="rect">
            <a:avLst/>
          </a:prstGeom>
          <a:noFill/>
        </p:spPr>
        <p:txBody>
          <a:bodyPr wrap="square" rtlCol="0">
            <a:spAutoFit/>
          </a:bodyPr>
          <a:lstStyle/>
          <a:p>
            <a:r>
              <a:rPr lang="en-GB" sz="2800" b="1" dirty="0">
                <a:solidFill>
                  <a:schemeClr val="bg1"/>
                </a:solidFill>
                <a:latin typeface="Albert Sans" panose="020B0604020202020204" charset="0"/>
              </a:rPr>
              <a:t>Declined</a:t>
            </a:r>
          </a:p>
        </p:txBody>
      </p:sp>
      <p:pic>
        <p:nvPicPr>
          <p:cNvPr id="5" name="Picture 4">
            <a:extLst>
              <a:ext uri="{FF2B5EF4-FFF2-40B4-BE49-F238E27FC236}">
                <a16:creationId xmlns="" xmlns:a16="http://schemas.microsoft.com/office/drawing/2014/main" id="{0925080E-2ED0-586A-8B69-0E1B39194D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81555" y="1114306"/>
            <a:ext cx="2491768" cy="3456830"/>
          </a:xfrm>
          <a:prstGeom prst="rect">
            <a:avLst/>
          </a:prstGeom>
        </p:spPr>
      </p:pic>
      <p:pic>
        <p:nvPicPr>
          <p:cNvPr id="8" name="Picture 7" descr="A screenshot of a phone&#10;&#10;Description automatically generated with low confidence">
            <a:extLst>
              <a:ext uri="{FF2B5EF4-FFF2-40B4-BE49-F238E27FC236}">
                <a16:creationId xmlns="" xmlns:a16="http://schemas.microsoft.com/office/drawing/2014/main" id="{21553785-C4D1-771D-7BFF-1F792A2203D9}"/>
              </a:ext>
            </a:extLst>
          </p:cNvPr>
          <p:cNvPicPr>
            <a:picLocks noChangeAspect="1"/>
          </p:cNvPicPr>
          <p:nvPr/>
        </p:nvPicPr>
        <p:blipFill>
          <a:blip r:embed="rId3"/>
          <a:stretch>
            <a:fillRect/>
          </a:stretch>
        </p:blipFill>
        <p:spPr>
          <a:xfrm>
            <a:off x="5154027" y="1114306"/>
            <a:ext cx="2491768" cy="3456830"/>
          </a:xfrm>
          <a:prstGeom prst="rect">
            <a:avLst/>
          </a:prstGeom>
        </p:spPr>
      </p:pic>
    </p:spTree>
    <p:extLst>
      <p:ext uri="{BB962C8B-B14F-4D97-AF65-F5344CB8AC3E}">
        <p14:creationId xmlns:p14="http://schemas.microsoft.com/office/powerpoint/2010/main" val="268447937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E043DBD-FC03-5E5B-4750-E344AD0C7F56}"/>
              </a:ext>
            </a:extLst>
          </p:cNvPr>
          <p:cNvSpPr txBox="1"/>
          <p:nvPr/>
        </p:nvSpPr>
        <p:spPr>
          <a:xfrm>
            <a:off x="927287"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History</a:t>
            </a:r>
          </a:p>
        </p:txBody>
      </p:sp>
      <p:sp>
        <p:nvSpPr>
          <p:cNvPr id="4" name="TextBox 3">
            <a:extLst>
              <a:ext uri="{FF2B5EF4-FFF2-40B4-BE49-F238E27FC236}">
                <a16:creationId xmlns="" xmlns:a16="http://schemas.microsoft.com/office/drawing/2014/main" id="{568FACD7-5B61-EC83-D246-5BB806764C99}"/>
              </a:ext>
            </a:extLst>
          </p:cNvPr>
          <p:cNvSpPr txBox="1"/>
          <p:nvPr/>
        </p:nvSpPr>
        <p:spPr>
          <a:xfrm>
            <a:off x="3317082"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Feedback</a:t>
            </a:r>
          </a:p>
        </p:txBody>
      </p:sp>
      <p:sp>
        <p:nvSpPr>
          <p:cNvPr id="5" name="TextBox 4">
            <a:extLst>
              <a:ext uri="{FF2B5EF4-FFF2-40B4-BE49-F238E27FC236}">
                <a16:creationId xmlns="" xmlns:a16="http://schemas.microsoft.com/office/drawing/2014/main" id="{83F1B9AE-B182-27FB-832D-3E2FE08F3675}"/>
              </a:ext>
            </a:extLst>
          </p:cNvPr>
          <p:cNvSpPr txBox="1"/>
          <p:nvPr/>
        </p:nvSpPr>
        <p:spPr>
          <a:xfrm>
            <a:off x="6349815" y="499200"/>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Map</a:t>
            </a:r>
          </a:p>
        </p:txBody>
      </p:sp>
      <p:pic>
        <p:nvPicPr>
          <p:cNvPr id="9" name="Picture 8">
            <a:extLst>
              <a:ext uri="{FF2B5EF4-FFF2-40B4-BE49-F238E27FC236}">
                <a16:creationId xmlns="" xmlns:a16="http://schemas.microsoft.com/office/drawing/2014/main" id="{E8A7E010-7ECC-643D-4125-34D64D56EB94}"/>
              </a:ext>
            </a:extLst>
          </p:cNvPr>
          <p:cNvPicPr>
            <a:picLocks noChangeAspect="1"/>
          </p:cNvPicPr>
          <p:nvPr/>
        </p:nvPicPr>
        <p:blipFill>
          <a:blip r:embed="rId2"/>
          <a:stretch>
            <a:fillRect/>
          </a:stretch>
        </p:blipFill>
        <p:spPr>
          <a:xfrm>
            <a:off x="3487677" y="1203719"/>
            <a:ext cx="2022659" cy="31789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61" y="1203721"/>
            <a:ext cx="2740029" cy="36751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729" y="1169182"/>
            <a:ext cx="1708611" cy="3248045"/>
          </a:xfrm>
          <a:prstGeom prst="rect">
            <a:avLst/>
          </a:prstGeom>
        </p:spPr>
      </p:pic>
    </p:spTree>
    <p:extLst>
      <p:ext uri="{BB962C8B-B14F-4D97-AF65-F5344CB8AC3E}">
        <p14:creationId xmlns:p14="http://schemas.microsoft.com/office/powerpoint/2010/main" val="362894884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588A7A4-C78D-21BD-7F22-ACC3365C3F84}"/>
              </a:ext>
            </a:extLst>
          </p:cNvPr>
          <p:cNvSpPr txBox="1"/>
          <p:nvPr/>
        </p:nvSpPr>
        <p:spPr>
          <a:xfrm>
            <a:off x="3595688" y="284888"/>
            <a:ext cx="1952623" cy="523220"/>
          </a:xfrm>
          <a:prstGeom prst="rect">
            <a:avLst/>
          </a:prstGeom>
          <a:noFill/>
        </p:spPr>
        <p:txBody>
          <a:bodyPr wrap="square" rtlCol="0">
            <a:spAutoFit/>
          </a:bodyPr>
          <a:lstStyle/>
          <a:p>
            <a:r>
              <a:rPr lang="en-GB" sz="2800" b="1" dirty="0">
                <a:solidFill>
                  <a:schemeClr val="bg1"/>
                </a:solidFill>
                <a:latin typeface="Albert Sans" panose="020B0604020202020204" charset="0"/>
              </a:rPr>
              <a:t>QR code </a:t>
            </a:r>
          </a:p>
        </p:txBody>
      </p:sp>
      <p:pic>
        <p:nvPicPr>
          <p:cNvPr id="4" name="Picture 3">
            <a:extLst>
              <a:ext uri="{FF2B5EF4-FFF2-40B4-BE49-F238E27FC236}">
                <a16:creationId xmlns="" xmlns:a16="http://schemas.microsoft.com/office/drawing/2014/main" id="{5D685B45-B323-EEAD-60BA-37F8F02C6C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59746" y="923225"/>
            <a:ext cx="2535942" cy="3619461"/>
          </a:xfrm>
          <a:prstGeom prst="rect">
            <a:avLst/>
          </a:prstGeom>
        </p:spPr>
      </p:pic>
      <p:pic>
        <p:nvPicPr>
          <p:cNvPr id="6" name="Picture 5" descr="A screenshot of a car parking&#10;&#10;Description automatically generated">
            <a:extLst>
              <a:ext uri="{FF2B5EF4-FFF2-40B4-BE49-F238E27FC236}">
                <a16:creationId xmlns="" xmlns:a16="http://schemas.microsoft.com/office/drawing/2014/main" id="{695B8512-5487-6411-D264-DC440D7E4D74}"/>
              </a:ext>
            </a:extLst>
          </p:cNvPr>
          <p:cNvPicPr>
            <a:picLocks noChangeAspect="1"/>
          </p:cNvPicPr>
          <p:nvPr/>
        </p:nvPicPr>
        <p:blipFill>
          <a:blip r:embed="rId3"/>
          <a:stretch>
            <a:fillRect/>
          </a:stretch>
        </p:blipFill>
        <p:spPr>
          <a:xfrm>
            <a:off x="5239752" y="923225"/>
            <a:ext cx="2436395" cy="3619461"/>
          </a:xfrm>
          <a:prstGeom prst="rect">
            <a:avLst/>
          </a:prstGeom>
        </p:spPr>
      </p:pic>
    </p:spTree>
    <p:extLst>
      <p:ext uri="{BB962C8B-B14F-4D97-AF65-F5344CB8AC3E}">
        <p14:creationId xmlns:p14="http://schemas.microsoft.com/office/powerpoint/2010/main" val="154687388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B5BE97D-3F5F-080F-257A-8127A510FA45}"/>
              </a:ext>
            </a:extLst>
          </p:cNvPr>
          <p:cNvSpPr txBox="1"/>
          <p:nvPr/>
        </p:nvSpPr>
        <p:spPr>
          <a:xfrm>
            <a:off x="3319462" y="277744"/>
            <a:ext cx="2505075" cy="523220"/>
          </a:xfrm>
          <a:prstGeom prst="rect">
            <a:avLst/>
          </a:prstGeom>
          <a:noFill/>
        </p:spPr>
        <p:txBody>
          <a:bodyPr wrap="square" rtlCol="0">
            <a:spAutoFit/>
          </a:bodyPr>
          <a:lstStyle/>
          <a:p>
            <a:r>
              <a:rPr lang="en-GB" sz="2800" b="1" dirty="0">
                <a:solidFill>
                  <a:schemeClr val="bg1"/>
                </a:solidFill>
                <a:latin typeface="Albert Sans" panose="020B0604020202020204" charset="0"/>
              </a:rPr>
              <a:t>Demo videos</a:t>
            </a:r>
          </a:p>
        </p:txBody>
      </p:sp>
      <p:sp>
        <p:nvSpPr>
          <p:cNvPr id="4" name="TextBox 3">
            <a:extLst>
              <a:ext uri="{FF2B5EF4-FFF2-40B4-BE49-F238E27FC236}">
                <a16:creationId xmlns="" xmlns:a16="http://schemas.microsoft.com/office/drawing/2014/main" id="{833964F8-BF07-095E-7BB3-FBBF2FDC9765}"/>
              </a:ext>
            </a:extLst>
          </p:cNvPr>
          <p:cNvSpPr txBox="1"/>
          <p:nvPr/>
        </p:nvSpPr>
        <p:spPr>
          <a:xfrm>
            <a:off x="814386" y="693807"/>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Login/Signup</a:t>
            </a:r>
          </a:p>
        </p:txBody>
      </p:sp>
      <p:pic>
        <p:nvPicPr>
          <p:cNvPr id="5" name="video Sign up">
            <a:hlinkClick r:id="" action="ppaction://media"/>
            <a:extLst>
              <a:ext uri="{FF2B5EF4-FFF2-40B4-BE49-F238E27FC236}">
                <a16:creationId xmlns="" xmlns:a16="http://schemas.microsoft.com/office/drawing/2014/main" id="{D2679DE5-E260-CA98-822C-40C4EBC296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7223" y="1217027"/>
            <a:ext cx="7479507" cy="3576429"/>
          </a:xfrm>
          <a:prstGeom prst="rect">
            <a:avLst/>
          </a:prstGeom>
        </p:spPr>
      </p:pic>
    </p:spTree>
    <p:extLst>
      <p:ext uri="{BB962C8B-B14F-4D97-AF65-F5344CB8AC3E}">
        <p14:creationId xmlns:p14="http://schemas.microsoft.com/office/powerpoint/2010/main" val="38850790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AE9FE2-D060-D7B0-9BFA-0BE1D42DA88B}"/>
              </a:ext>
            </a:extLst>
          </p:cNvPr>
          <p:cNvSpPr txBox="1"/>
          <p:nvPr/>
        </p:nvSpPr>
        <p:spPr>
          <a:xfrm>
            <a:off x="428622" y="322332"/>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Booking</a:t>
            </a:r>
          </a:p>
        </p:txBody>
      </p:sp>
      <p:pic>
        <p:nvPicPr>
          <p:cNvPr id="4" name="Booking">
            <a:hlinkClick r:id="" action="ppaction://media"/>
            <a:extLst>
              <a:ext uri="{FF2B5EF4-FFF2-40B4-BE49-F238E27FC236}">
                <a16:creationId xmlns="" xmlns:a16="http://schemas.microsoft.com/office/drawing/2014/main" id="{CAF2B23B-09CB-88DA-7604-97529736AF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8622" y="924133"/>
            <a:ext cx="7715253" cy="3797886"/>
          </a:xfrm>
          <a:prstGeom prst="rect">
            <a:avLst/>
          </a:prstGeom>
        </p:spPr>
      </p:pic>
    </p:spTree>
    <p:extLst>
      <p:ext uri="{BB962C8B-B14F-4D97-AF65-F5344CB8AC3E}">
        <p14:creationId xmlns:p14="http://schemas.microsoft.com/office/powerpoint/2010/main" val="2119352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85C1910-D2E7-C1B3-47FA-BF0A28B4F5A9}"/>
              </a:ext>
            </a:extLst>
          </p:cNvPr>
          <p:cNvSpPr txBox="1"/>
          <p:nvPr/>
        </p:nvSpPr>
        <p:spPr>
          <a:xfrm>
            <a:off x="421481" y="250030"/>
            <a:ext cx="2397918" cy="523220"/>
          </a:xfrm>
          <a:prstGeom prst="rect">
            <a:avLst/>
          </a:prstGeom>
          <a:noFill/>
        </p:spPr>
        <p:txBody>
          <a:bodyPr wrap="square" rtlCol="0">
            <a:spAutoFit/>
          </a:bodyPr>
          <a:lstStyle/>
          <a:p>
            <a:r>
              <a:rPr lang="en-GB" sz="2800" b="1" dirty="0">
                <a:solidFill>
                  <a:schemeClr val="bg1"/>
                </a:solidFill>
                <a:latin typeface="Albert Sans" panose="020B0604020202020204" charset="0"/>
              </a:rPr>
              <a:t>Payment</a:t>
            </a:r>
          </a:p>
        </p:txBody>
      </p:sp>
      <p:pic>
        <p:nvPicPr>
          <p:cNvPr id="4" name="payment">
            <a:hlinkClick r:id="" action="ppaction://media"/>
            <a:extLst>
              <a:ext uri="{FF2B5EF4-FFF2-40B4-BE49-F238E27FC236}">
                <a16:creationId xmlns="" xmlns:a16="http://schemas.microsoft.com/office/drawing/2014/main" id="{BB13EC15-CA51-7148-6B5F-7C912F13D9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481" y="773250"/>
            <a:ext cx="7700963" cy="4109502"/>
          </a:xfrm>
          <a:prstGeom prst="rect">
            <a:avLst/>
          </a:prstGeom>
        </p:spPr>
      </p:pic>
    </p:spTree>
    <p:extLst>
      <p:ext uri="{BB962C8B-B14F-4D97-AF65-F5344CB8AC3E}">
        <p14:creationId xmlns:p14="http://schemas.microsoft.com/office/powerpoint/2010/main" val="68747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6"/>
          <p:cNvSpPr/>
          <p:nvPr/>
        </p:nvSpPr>
        <p:spPr>
          <a:xfrm>
            <a:off x="5366625" y="2890925"/>
            <a:ext cx="3120600" cy="18375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txBox="1">
            <a:spLocks noGrp="1"/>
          </p:cNvSpPr>
          <p:nvPr>
            <p:ph type="title"/>
          </p:nvPr>
        </p:nvSpPr>
        <p:spPr>
          <a:xfrm>
            <a:off x="1092495" y="600091"/>
            <a:ext cx="3337800" cy="9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Introduction</a:t>
            </a:r>
            <a:endParaRPr b="1" dirty="0"/>
          </a:p>
        </p:txBody>
      </p:sp>
      <p:sp>
        <p:nvSpPr>
          <p:cNvPr id="545" name="Google Shape;545;p36"/>
          <p:cNvSpPr txBox="1">
            <a:spLocks noGrp="1"/>
          </p:cNvSpPr>
          <p:nvPr>
            <p:ph type="subTitle" idx="1"/>
          </p:nvPr>
        </p:nvSpPr>
        <p:spPr>
          <a:xfrm>
            <a:off x="1048484" y="1490798"/>
            <a:ext cx="4252771" cy="1981774"/>
          </a:xfrm>
          <a:prstGeom prst="rect">
            <a:avLst/>
          </a:prstGeom>
        </p:spPr>
        <p:txBody>
          <a:bodyPr spcFirstLastPara="1" wrap="square" lIns="91425" tIns="91425" rIns="91425" bIns="91425" anchor="t" anchorCtr="0">
            <a:noAutofit/>
          </a:bodyPr>
          <a:lstStyle/>
          <a:p>
            <a:pPr marL="0" indent="0" algn="just">
              <a:buNone/>
            </a:pPr>
            <a:r>
              <a:rPr lang="en-US" sz="1400" dirty="0">
                <a:solidFill>
                  <a:schemeClr val="bg1"/>
                </a:solidFill>
              </a:rPr>
              <a:t>Nowadays the world is getting bigger and It is thought the number of drivers is getting bigger on a daily at most people already own at least one car so the number of drivers is getting bigger on a daily and more people are having an issue that they cannot find a place to park their car easily and it takes them a lot of time therefore our target is to try to improve the previous issue. Our app allows user to compare spots, pre-book for parking, repaid and give his feedback as his opinion matters to us.</a:t>
            </a:r>
          </a:p>
        </p:txBody>
      </p:sp>
      <p:grpSp>
        <p:nvGrpSpPr>
          <p:cNvPr id="546" name="Google Shape;546;p36"/>
          <p:cNvGrpSpPr/>
          <p:nvPr/>
        </p:nvGrpSpPr>
        <p:grpSpPr>
          <a:xfrm>
            <a:off x="5939716" y="3085262"/>
            <a:ext cx="1974418" cy="1448817"/>
            <a:chOff x="5682445" y="2956300"/>
            <a:chExt cx="1974418" cy="1448817"/>
          </a:xfrm>
        </p:grpSpPr>
        <p:sp>
          <p:nvSpPr>
            <p:cNvPr id="547" name="Google Shape;547;p36"/>
            <p:cNvSpPr/>
            <p:nvPr/>
          </p:nvSpPr>
          <p:spPr>
            <a:xfrm>
              <a:off x="5682445" y="2956300"/>
              <a:ext cx="1100300" cy="1447121"/>
            </a:xfrm>
            <a:custGeom>
              <a:avLst/>
              <a:gdLst/>
              <a:ahLst/>
              <a:cxnLst/>
              <a:rect l="l" t="t" r="r" b="b"/>
              <a:pathLst>
                <a:path w="13626" h="17921" extrusionOk="0">
                  <a:moveTo>
                    <a:pt x="1049" y="0"/>
                  </a:moveTo>
                  <a:cubicBezTo>
                    <a:pt x="469" y="0"/>
                    <a:pt x="0" y="465"/>
                    <a:pt x="0" y="1039"/>
                  </a:cubicBezTo>
                  <a:lnTo>
                    <a:pt x="0" y="16883"/>
                  </a:lnTo>
                  <a:cubicBezTo>
                    <a:pt x="0" y="17457"/>
                    <a:pt x="470" y="17921"/>
                    <a:pt x="1049" y="17921"/>
                  </a:cubicBezTo>
                  <a:lnTo>
                    <a:pt x="12577" y="17921"/>
                  </a:lnTo>
                  <a:cubicBezTo>
                    <a:pt x="13155" y="17921"/>
                    <a:pt x="13625" y="17457"/>
                    <a:pt x="13625" y="16883"/>
                  </a:cubicBezTo>
                  <a:lnTo>
                    <a:pt x="13625" y="1039"/>
                  </a:lnTo>
                  <a:cubicBezTo>
                    <a:pt x="13625" y="465"/>
                    <a:pt x="13154" y="0"/>
                    <a:pt x="12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5821497" y="3085500"/>
              <a:ext cx="864913" cy="1129693"/>
            </a:xfrm>
            <a:custGeom>
              <a:avLst/>
              <a:gdLst/>
              <a:ahLst/>
              <a:cxnLst/>
              <a:rect l="l" t="t" r="r" b="b"/>
              <a:pathLst>
                <a:path w="10711" h="13990" extrusionOk="0">
                  <a:moveTo>
                    <a:pt x="1008" y="0"/>
                  </a:moveTo>
                  <a:cubicBezTo>
                    <a:pt x="451" y="0"/>
                    <a:pt x="0" y="452"/>
                    <a:pt x="0" y="1010"/>
                  </a:cubicBezTo>
                  <a:lnTo>
                    <a:pt x="0" y="12980"/>
                  </a:lnTo>
                  <a:cubicBezTo>
                    <a:pt x="0" y="13537"/>
                    <a:pt x="451"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rgbClr val="073763">
                <a:alpha val="17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5778780" y="3085500"/>
              <a:ext cx="864994" cy="1129693"/>
            </a:xfrm>
            <a:custGeom>
              <a:avLst/>
              <a:gdLst/>
              <a:ahLst/>
              <a:cxnLst/>
              <a:rect l="l" t="t" r="r" b="b"/>
              <a:pathLst>
                <a:path w="10712" h="13990" extrusionOk="0">
                  <a:moveTo>
                    <a:pt x="1008" y="0"/>
                  </a:moveTo>
                  <a:cubicBezTo>
                    <a:pt x="452" y="0"/>
                    <a:pt x="1" y="452"/>
                    <a:pt x="1" y="1010"/>
                  </a:cubicBezTo>
                  <a:lnTo>
                    <a:pt x="1" y="12980"/>
                  </a:lnTo>
                  <a:cubicBezTo>
                    <a:pt x="1" y="13537"/>
                    <a:pt x="452" y="13989"/>
                    <a:pt x="1008" y="13989"/>
                  </a:cubicBezTo>
                  <a:lnTo>
                    <a:pt x="9702" y="13989"/>
                  </a:lnTo>
                  <a:cubicBezTo>
                    <a:pt x="10259" y="13989"/>
                    <a:pt x="10711" y="13537"/>
                    <a:pt x="10711" y="12980"/>
                  </a:cubicBezTo>
                  <a:lnTo>
                    <a:pt x="10711" y="1010"/>
                  </a:lnTo>
                  <a:cubicBezTo>
                    <a:pt x="10711" y="452"/>
                    <a:pt x="10260" y="0"/>
                    <a:pt x="9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6187294" y="4278258"/>
              <a:ext cx="111919" cy="51761"/>
            </a:xfrm>
            <a:custGeom>
              <a:avLst/>
              <a:gdLst/>
              <a:ahLst/>
              <a:cxnLst/>
              <a:rect l="l" t="t" r="r" b="b"/>
              <a:pathLst>
                <a:path w="1386" h="641" extrusionOk="0">
                  <a:moveTo>
                    <a:pt x="9" y="1"/>
                  </a:moveTo>
                  <a:cubicBezTo>
                    <a:pt x="3" y="1"/>
                    <a:pt x="0" y="5"/>
                    <a:pt x="0" y="10"/>
                  </a:cubicBezTo>
                  <a:lnTo>
                    <a:pt x="0" y="631"/>
                  </a:lnTo>
                  <a:cubicBezTo>
                    <a:pt x="0" y="636"/>
                    <a:pt x="3" y="641"/>
                    <a:pt x="9" y="641"/>
                  </a:cubicBezTo>
                  <a:lnTo>
                    <a:pt x="1376" y="641"/>
                  </a:lnTo>
                  <a:cubicBezTo>
                    <a:pt x="1381" y="641"/>
                    <a:pt x="1386" y="636"/>
                    <a:pt x="1386" y="631"/>
                  </a:cubicBezTo>
                  <a:lnTo>
                    <a:pt x="1386" y="10"/>
                  </a:lnTo>
                  <a:cubicBezTo>
                    <a:pt x="1386" y="5"/>
                    <a:pt x="1381" y="1"/>
                    <a:pt x="1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5824404" y="3198469"/>
              <a:ext cx="250486" cy="57817"/>
            </a:xfrm>
            <a:custGeom>
              <a:avLst/>
              <a:gdLst/>
              <a:ahLst/>
              <a:cxnLst/>
              <a:rect l="l" t="t" r="r" b="b"/>
              <a:pathLst>
                <a:path w="3102" h="716" extrusionOk="0">
                  <a:moveTo>
                    <a:pt x="1" y="1"/>
                  </a:moveTo>
                  <a:lnTo>
                    <a:pt x="1" y="715"/>
                  </a:lnTo>
                  <a:lnTo>
                    <a:pt x="3102" y="715"/>
                  </a:lnTo>
                  <a:lnTo>
                    <a:pt x="3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5881656" y="3637587"/>
              <a:ext cx="327683" cy="57656"/>
            </a:xfrm>
            <a:custGeom>
              <a:avLst/>
              <a:gdLst/>
              <a:ahLst/>
              <a:cxnLst/>
              <a:rect l="l" t="t" r="r" b="b"/>
              <a:pathLst>
                <a:path w="4058" h="714" extrusionOk="0">
                  <a:moveTo>
                    <a:pt x="1" y="0"/>
                  </a:moveTo>
                  <a:lnTo>
                    <a:pt x="1" y="713"/>
                  </a:lnTo>
                  <a:lnTo>
                    <a:pt x="4058" y="713"/>
                  </a:lnTo>
                  <a:lnTo>
                    <a:pt x="40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6450539" y="3161647"/>
              <a:ext cx="58544" cy="286905"/>
            </a:xfrm>
            <a:custGeom>
              <a:avLst/>
              <a:gdLst/>
              <a:ahLst/>
              <a:cxnLst/>
              <a:rect l="l" t="t" r="r" b="b"/>
              <a:pathLst>
                <a:path w="725" h="3553" extrusionOk="0">
                  <a:moveTo>
                    <a:pt x="0" y="1"/>
                  </a:moveTo>
                  <a:lnTo>
                    <a:pt x="0" y="3553"/>
                  </a:lnTo>
                  <a:lnTo>
                    <a:pt x="725" y="3553"/>
                  </a:lnTo>
                  <a:lnTo>
                    <a:pt x="7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6016266" y="3137745"/>
              <a:ext cx="434274" cy="232398"/>
            </a:xfrm>
            <a:custGeom>
              <a:avLst/>
              <a:gdLst/>
              <a:ahLst/>
              <a:cxnLst/>
              <a:rect l="l" t="t" r="r" b="b"/>
              <a:pathLst>
                <a:path w="5378" h="2878" extrusionOk="0">
                  <a:moveTo>
                    <a:pt x="0" y="0"/>
                  </a:moveTo>
                  <a:lnTo>
                    <a:pt x="0" y="1875"/>
                  </a:lnTo>
                  <a:cubicBezTo>
                    <a:pt x="0" y="2427"/>
                    <a:pt x="456" y="2877"/>
                    <a:pt x="1017" y="2877"/>
                  </a:cubicBezTo>
                  <a:lnTo>
                    <a:pt x="5377" y="2877"/>
                  </a:lnTo>
                  <a:lnTo>
                    <a:pt x="5377" y="2163"/>
                  </a:lnTo>
                  <a:lnTo>
                    <a:pt x="1016" y="2163"/>
                  </a:lnTo>
                  <a:cubicBezTo>
                    <a:pt x="855" y="2163"/>
                    <a:pt x="725" y="2034"/>
                    <a:pt x="725" y="1875"/>
                  </a:cubicBez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6162181" y="3519046"/>
              <a:ext cx="240635" cy="427490"/>
            </a:xfrm>
            <a:custGeom>
              <a:avLst/>
              <a:gdLst/>
              <a:ahLst/>
              <a:cxnLst/>
              <a:rect l="l" t="t" r="r" b="b"/>
              <a:pathLst>
                <a:path w="2980" h="5294" extrusionOk="0">
                  <a:moveTo>
                    <a:pt x="1076" y="1"/>
                  </a:moveTo>
                  <a:cubicBezTo>
                    <a:pt x="806" y="2"/>
                    <a:pt x="550" y="99"/>
                    <a:pt x="355" y="286"/>
                  </a:cubicBezTo>
                  <a:cubicBezTo>
                    <a:pt x="161" y="473"/>
                    <a:pt x="52" y="723"/>
                    <a:pt x="49" y="991"/>
                  </a:cubicBezTo>
                  <a:lnTo>
                    <a:pt x="0" y="5286"/>
                  </a:lnTo>
                  <a:lnTo>
                    <a:pt x="724" y="5294"/>
                  </a:lnTo>
                  <a:lnTo>
                    <a:pt x="773" y="998"/>
                  </a:lnTo>
                  <a:cubicBezTo>
                    <a:pt x="774" y="922"/>
                    <a:pt x="805" y="849"/>
                    <a:pt x="861" y="796"/>
                  </a:cubicBezTo>
                  <a:cubicBezTo>
                    <a:pt x="916" y="743"/>
                    <a:pt x="988" y="714"/>
                    <a:pt x="1065" y="714"/>
                  </a:cubicBezTo>
                  <a:lnTo>
                    <a:pt x="1069" y="714"/>
                  </a:lnTo>
                  <a:lnTo>
                    <a:pt x="2972" y="735"/>
                  </a:lnTo>
                  <a:lnTo>
                    <a:pt x="2979" y="22"/>
                  </a:lnTo>
                  <a:lnTo>
                    <a:pt x="1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6356546" y="3419643"/>
              <a:ext cx="260338" cy="256462"/>
            </a:xfrm>
            <a:custGeom>
              <a:avLst/>
              <a:gdLst/>
              <a:ahLst/>
              <a:cxnLst/>
              <a:rect l="l" t="t" r="r" b="b"/>
              <a:pathLst>
                <a:path w="3224" h="3176" extrusionOk="0">
                  <a:moveTo>
                    <a:pt x="1612" y="715"/>
                  </a:moveTo>
                  <a:cubicBezTo>
                    <a:pt x="2100" y="715"/>
                    <a:pt x="2497" y="1105"/>
                    <a:pt x="2498" y="1588"/>
                  </a:cubicBezTo>
                  <a:cubicBezTo>
                    <a:pt x="2498" y="2070"/>
                    <a:pt x="2100" y="2462"/>
                    <a:pt x="1612" y="2462"/>
                  </a:cubicBezTo>
                  <a:cubicBezTo>
                    <a:pt x="1124" y="2462"/>
                    <a:pt x="726" y="2069"/>
                    <a:pt x="726" y="1588"/>
                  </a:cubicBezTo>
                  <a:cubicBezTo>
                    <a:pt x="726" y="1105"/>
                    <a:pt x="1124" y="715"/>
                    <a:pt x="1612" y="715"/>
                  </a:cubicBezTo>
                  <a:close/>
                  <a:moveTo>
                    <a:pt x="1612" y="0"/>
                  </a:moveTo>
                  <a:cubicBezTo>
                    <a:pt x="724" y="0"/>
                    <a:pt x="1" y="713"/>
                    <a:pt x="1" y="1588"/>
                  </a:cubicBezTo>
                  <a:cubicBezTo>
                    <a:pt x="1" y="2464"/>
                    <a:pt x="724" y="3176"/>
                    <a:pt x="1612" y="3176"/>
                  </a:cubicBezTo>
                  <a:cubicBezTo>
                    <a:pt x="2500" y="3176"/>
                    <a:pt x="3223" y="2463"/>
                    <a:pt x="3223" y="1588"/>
                  </a:cubicBezTo>
                  <a:cubicBezTo>
                    <a:pt x="3223" y="713"/>
                    <a:pt x="2500" y="0"/>
                    <a:pt x="1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5881656" y="3215265"/>
              <a:ext cx="166991" cy="436292"/>
            </a:xfrm>
            <a:custGeom>
              <a:avLst/>
              <a:gdLst/>
              <a:ahLst/>
              <a:cxnLst/>
              <a:rect l="l" t="t" r="r" b="b"/>
              <a:pathLst>
                <a:path w="2068" h="5403" extrusionOk="0">
                  <a:moveTo>
                    <a:pt x="28" y="0"/>
                  </a:moveTo>
                  <a:lnTo>
                    <a:pt x="3" y="3698"/>
                  </a:lnTo>
                  <a:cubicBezTo>
                    <a:pt x="1" y="3918"/>
                    <a:pt x="85" y="4126"/>
                    <a:pt x="240" y="4283"/>
                  </a:cubicBezTo>
                  <a:cubicBezTo>
                    <a:pt x="397" y="4440"/>
                    <a:pt x="605" y="4530"/>
                    <a:pt x="828" y="4532"/>
                  </a:cubicBezTo>
                  <a:lnTo>
                    <a:pt x="1232" y="4537"/>
                  </a:lnTo>
                  <a:cubicBezTo>
                    <a:pt x="1269" y="4537"/>
                    <a:pt x="1295" y="4556"/>
                    <a:pt x="1309" y="4570"/>
                  </a:cubicBezTo>
                  <a:cubicBezTo>
                    <a:pt x="1324" y="4584"/>
                    <a:pt x="1341" y="4610"/>
                    <a:pt x="1341" y="4647"/>
                  </a:cubicBezTo>
                  <a:lnTo>
                    <a:pt x="1330" y="5392"/>
                  </a:lnTo>
                  <a:lnTo>
                    <a:pt x="2055" y="5402"/>
                  </a:lnTo>
                  <a:lnTo>
                    <a:pt x="2065" y="4658"/>
                  </a:lnTo>
                  <a:cubicBezTo>
                    <a:pt x="2067" y="4438"/>
                    <a:pt x="1983" y="4231"/>
                    <a:pt x="1828" y="4072"/>
                  </a:cubicBezTo>
                  <a:cubicBezTo>
                    <a:pt x="1671" y="3915"/>
                    <a:pt x="1463" y="3826"/>
                    <a:pt x="1240" y="3823"/>
                  </a:cubicBezTo>
                  <a:lnTo>
                    <a:pt x="837" y="3818"/>
                  </a:lnTo>
                  <a:cubicBezTo>
                    <a:pt x="799" y="3818"/>
                    <a:pt x="773" y="3800"/>
                    <a:pt x="759" y="3786"/>
                  </a:cubicBezTo>
                  <a:cubicBezTo>
                    <a:pt x="744" y="3771"/>
                    <a:pt x="728" y="3745"/>
                    <a:pt x="728" y="3706"/>
                  </a:cubicBezTo>
                  <a:lnTo>
                    <a:pt x="753" y="5"/>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6457403" y="3628786"/>
              <a:ext cx="58463" cy="325342"/>
            </a:xfrm>
            <a:custGeom>
              <a:avLst/>
              <a:gdLst/>
              <a:ahLst/>
              <a:cxnLst/>
              <a:rect l="l" t="t" r="r" b="b"/>
              <a:pathLst>
                <a:path w="724" h="4029" extrusionOk="0">
                  <a:moveTo>
                    <a:pt x="0" y="0"/>
                  </a:moveTo>
                  <a:lnTo>
                    <a:pt x="0" y="4028"/>
                  </a:lnTo>
                  <a:lnTo>
                    <a:pt x="724" y="4028"/>
                  </a:lnTo>
                  <a:lnTo>
                    <a:pt x="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5866394" y="3780676"/>
              <a:ext cx="245157" cy="229330"/>
            </a:xfrm>
            <a:custGeom>
              <a:avLst/>
              <a:gdLst/>
              <a:ahLst/>
              <a:cxnLst/>
              <a:rect l="l" t="t" r="r" b="b"/>
              <a:pathLst>
                <a:path w="3036" h="2840" extrusionOk="0">
                  <a:moveTo>
                    <a:pt x="26" y="1"/>
                  </a:moveTo>
                  <a:cubicBezTo>
                    <a:pt x="12" y="1"/>
                    <a:pt x="0" y="12"/>
                    <a:pt x="0" y="27"/>
                  </a:cubicBezTo>
                  <a:lnTo>
                    <a:pt x="0" y="2814"/>
                  </a:lnTo>
                  <a:cubicBezTo>
                    <a:pt x="0" y="2828"/>
                    <a:pt x="12" y="2840"/>
                    <a:pt x="26" y="2840"/>
                  </a:cubicBezTo>
                  <a:lnTo>
                    <a:pt x="3010" y="2840"/>
                  </a:lnTo>
                  <a:cubicBezTo>
                    <a:pt x="3024" y="2840"/>
                    <a:pt x="3036" y="2828"/>
                    <a:pt x="3036" y="2814"/>
                  </a:cubicBezTo>
                  <a:lnTo>
                    <a:pt x="3036" y="27"/>
                  </a:lnTo>
                  <a:cubicBezTo>
                    <a:pt x="3036" y="12"/>
                    <a:pt x="3024" y="1"/>
                    <a:pt x="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5954169" y="3819275"/>
              <a:ext cx="93024" cy="152133"/>
            </a:xfrm>
            <a:custGeom>
              <a:avLst/>
              <a:gdLst/>
              <a:ahLst/>
              <a:cxnLst/>
              <a:rect l="l" t="t" r="r" b="b"/>
              <a:pathLst>
                <a:path w="1152" h="1884" extrusionOk="0">
                  <a:moveTo>
                    <a:pt x="469" y="193"/>
                  </a:moveTo>
                  <a:cubicBezTo>
                    <a:pt x="736" y="193"/>
                    <a:pt x="910" y="312"/>
                    <a:pt x="910" y="558"/>
                  </a:cubicBezTo>
                  <a:cubicBezTo>
                    <a:pt x="910" y="816"/>
                    <a:pt x="734" y="957"/>
                    <a:pt x="443" y="957"/>
                  </a:cubicBezTo>
                  <a:cubicBezTo>
                    <a:pt x="363" y="957"/>
                    <a:pt x="296" y="952"/>
                    <a:pt x="243" y="938"/>
                  </a:cubicBezTo>
                  <a:lnTo>
                    <a:pt x="243" y="212"/>
                  </a:lnTo>
                  <a:cubicBezTo>
                    <a:pt x="285" y="200"/>
                    <a:pt x="365" y="193"/>
                    <a:pt x="469" y="193"/>
                  </a:cubicBezTo>
                  <a:close/>
                  <a:moveTo>
                    <a:pt x="464" y="1"/>
                  </a:moveTo>
                  <a:cubicBezTo>
                    <a:pt x="271" y="1"/>
                    <a:pt x="119" y="18"/>
                    <a:pt x="2" y="37"/>
                  </a:cubicBezTo>
                  <a:lnTo>
                    <a:pt x="1" y="37"/>
                  </a:lnTo>
                  <a:lnTo>
                    <a:pt x="1" y="1884"/>
                  </a:lnTo>
                  <a:lnTo>
                    <a:pt x="241" y="1884"/>
                  </a:lnTo>
                  <a:lnTo>
                    <a:pt x="241" y="1135"/>
                  </a:lnTo>
                  <a:cubicBezTo>
                    <a:pt x="297" y="1149"/>
                    <a:pt x="364" y="1152"/>
                    <a:pt x="436" y="1152"/>
                  </a:cubicBezTo>
                  <a:cubicBezTo>
                    <a:pt x="672" y="1152"/>
                    <a:pt x="880" y="1083"/>
                    <a:pt x="1008" y="947"/>
                  </a:cubicBezTo>
                  <a:cubicBezTo>
                    <a:pt x="1101" y="850"/>
                    <a:pt x="1152" y="716"/>
                    <a:pt x="1152" y="547"/>
                  </a:cubicBezTo>
                  <a:cubicBezTo>
                    <a:pt x="1152" y="380"/>
                    <a:pt x="1091" y="245"/>
                    <a:pt x="988" y="156"/>
                  </a:cubicBezTo>
                  <a:cubicBezTo>
                    <a:pt x="878" y="57"/>
                    <a:pt x="703"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6188263" y="3756128"/>
              <a:ext cx="1113381" cy="272289"/>
            </a:xfrm>
            <a:custGeom>
              <a:avLst/>
              <a:gdLst/>
              <a:ahLst/>
              <a:cxnLst/>
              <a:rect l="l" t="t" r="r" b="b"/>
              <a:pathLst>
                <a:path w="13788" h="3372" extrusionOk="0">
                  <a:moveTo>
                    <a:pt x="6567" y="1"/>
                  </a:moveTo>
                  <a:cubicBezTo>
                    <a:pt x="4276" y="1"/>
                    <a:pt x="1417" y="703"/>
                    <a:pt x="1" y="2997"/>
                  </a:cubicBezTo>
                  <a:lnTo>
                    <a:pt x="13787" y="3372"/>
                  </a:lnTo>
                  <a:cubicBezTo>
                    <a:pt x="13787" y="3372"/>
                    <a:pt x="11234" y="986"/>
                    <a:pt x="9043" y="317"/>
                  </a:cubicBezTo>
                  <a:cubicBezTo>
                    <a:pt x="8427" y="130"/>
                    <a:pt x="7549" y="1"/>
                    <a:pt x="6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6861638" y="3799168"/>
              <a:ext cx="394545" cy="210757"/>
            </a:xfrm>
            <a:custGeom>
              <a:avLst/>
              <a:gdLst/>
              <a:ahLst/>
              <a:cxnLst/>
              <a:rect l="l" t="t" r="r" b="b"/>
              <a:pathLst>
                <a:path w="4886" h="2610" extrusionOk="0">
                  <a:moveTo>
                    <a:pt x="1" y="0"/>
                  </a:moveTo>
                  <a:lnTo>
                    <a:pt x="1" y="0"/>
                  </a:lnTo>
                  <a:cubicBezTo>
                    <a:pt x="1548" y="846"/>
                    <a:pt x="2911" y="2483"/>
                    <a:pt x="2911" y="2483"/>
                  </a:cubicBezTo>
                  <a:lnTo>
                    <a:pt x="4885" y="2610"/>
                  </a:lnTo>
                  <a:cubicBezTo>
                    <a:pt x="4885" y="2610"/>
                    <a:pt x="2954" y="848"/>
                    <a:pt x="1068" y="84"/>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6861638" y="3799168"/>
              <a:ext cx="364344" cy="208739"/>
            </a:xfrm>
            <a:custGeom>
              <a:avLst/>
              <a:gdLst/>
              <a:ahLst/>
              <a:cxnLst/>
              <a:rect l="l" t="t" r="r" b="b"/>
              <a:pathLst>
                <a:path w="4512" h="2585" extrusionOk="0">
                  <a:moveTo>
                    <a:pt x="1" y="0"/>
                  </a:moveTo>
                  <a:lnTo>
                    <a:pt x="1" y="0"/>
                  </a:lnTo>
                  <a:cubicBezTo>
                    <a:pt x="1548" y="846"/>
                    <a:pt x="2911" y="2483"/>
                    <a:pt x="2911" y="2483"/>
                  </a:cubicBezTo>
                  <a:lnTo>
                    <a:pt x="4511" y="2585"/>
                  </a:lnTo>
                  <a:cubicBezTo>
                    <a:pt x="4004" y="2146"/>
                    <a:pt x="2358" y="780"/>
                    <a:pt x="697" y="54"/>
                  </a:cubicBez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6421873"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6401766"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6467416" y="4235703"/>
              <a:ext cx="85676" cy="93670"/>
            </a:xfrm>
            <a:custGeom>
              <a:avLst/>
              <a:gdLst/>
              <a:ahLst/>
              <a:cxnLst/>
              <a:rect l="l" t="t" r="r" b="b"/>
              <a:pathLst>
                <a:path w="1061" h="1160" extrusionOk="0">
                  <a:moveTo>
                    <a:pt x="530" y="0"/>
                  </a:moveTo>
                  <a:cubicBezTo>
                    <a:pt x="238" y="0"/>
                    <a:pt x="1" y="260"/>
                    <a:pt x="1" y="580"/>
                  </a:cubicBezTo>
                  <a:cubicBezTo>
                    <a:pt x="1" y="900"/>
                    <a:pt x="238" y="1159"/>
                    <a:pt x="530" y="1159"/>
                  </a:cubicBezTo>
                  <a:cubicBezTo>
                    <a:pt x="823" y="1159"/>
                    <a:pt x="1060" y="900"/>
                    <a:pt x="1060" y="580"/>
                  </a:cubicBezTo>
                  <a:cubicBezTo>
                    <a:pt x="1060" y="260"/>
                    <a:pt x="823" y="0"/>
                    <a:pt x="53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7230988"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7210881" y="4168276"/>
              <a:ext cx="216895" cy="236840"/>
            </a:xfrm>
            <a:custGeom>
              <a:avLst/>
              <a:gdLst/>
              <a:ahLst/>
              <a:cxnLst/>
              <a:rect l="l" t="t" r="r" b="b"/>
              <a:pathLst>
                <a:path w="2686" h="2933" extrusionOk="0">
                  <a:moveTo>
                    <a:pt x="1343" y="0"/>
                  </a:moveTo>
                  <a:cubicBezTo>
                    <a:pt x="602" y="0"/>
                    <a:pt x="0" y="657"/>
                    <a:pt x="0" y="1466"/>
                  </a:cubicBezTo>
                  <a:cubicBezTo>
                    <a:pt x="0" y="2276"/>
                    <a:pt x="602" y="2933"/>
                    <a:pt x="1343" y="2933"/>
                  </a:cubicBezTo>
                  <a:cubicBezTo>
                    <a:pt x="2084" y="2933"/>
                    <a:pt x="2686" y="2276"/>
                    <a:pt x="2686" y="1466"/>
                  </a:cubicBezTo>
                  <a:cubicBezTo>
                    <a:pt x="2686" y="657"/>
                    <a:pt x="2084"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7275724" y="4244989"/>
              <a:ext cx="87210" cy="95285"/>
            </a:xfrm>
            <a:custGeom>
              <a:avLst/>
              <a:gdLst/>
              <a:ahLst/>
              <a:cxnLst/>
              <a:rect l="l" t="t" r="r" b="b"/>
              <a:pathLst>
                <a:path w="1080" h="1180" extrusionOk="0">
                  <a:moveTo>
                    <a:pt x="540" y="0"/>
                  </a:moveTo>
                  <a:cubicBezTo>
                    <a:pt x="243" y="0"/>
                    <a:pt x="1" y="264"/>
                    <a:pt x="1" y="589"/>
                  </a:cubicBezTo>
                  <a:cubicBezTo>
                    <a:pt x="1" y="915"/>
                    <a:pt x="243" y="1179"/>
                    <a:pt x="540" y="1179"/>
                  </a:cubicBezTo>
                  <a:cubicBezTo>
                    <a:pt x="838" y="1179"/>
                    <a:pt x="1079" y="915"/>
                    <a:pt x="1079" y="589"/>
                  </a:cubicBezTo>
                  <a:cubicBezTo>
                    <a:pt x="1079" y="264"/>
                    <a:pt x="838" y="0"/>
                    <a:pt x="540"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6093221" y="3989980"/>
              <a:ext cx="1563643" cy="316621"/>
            </a:xfrm>
            <a:custGeom>
              <a:avLst/>
              <a:gdLst/>
              <a:ahLst/>
              <a:cxnLst/>
              <a:rect l="l" t="t" r="r" b="b"/>
              <a:pathLst>
                <a:path w="19364" h="3921" extrusionOk="0">
                  <a:moveTo>
                    <a:pt x="1470" y="1"/>
                  </a:moveTo>
                  <a:cubicBezTo>
                    <a:pt x="1075" y="1"/>
                    <a:pt x="593" y="223"/>
                    <a:pt x="420" y="599"/>
                  </a:cubicBezTo>
                  <a:cubicBezTo>
                    <a:pt x="215" y="1048"/>
                    <a:pt x="1" y="2187"/>
                    <a:pt x="187" y="3522"/>
                  </a:cubicBezTo>
                  <a:lnTo>
                    <a:pt x="16973" y="3918"/>
                  </a:lnTo>
                  <a:lnTo>
                    <a:pt x="18643" y="3918"/>
                  </a:lnTo>
                  <a:lnTo>
                    <a:pt x="18643" y="3920"/>
                  </a:lnTo>
                  <a:cubicBezTo>
                    <a:pt x="18643" y="3920"/>
                    <a:pt x="19364" y="706"/>
                    <a:pt x="16132" y="454"/>
                  </a:cubicBezTo>
                  <a:cubicBezTo>
                    <a:pt x="14027" y="291"/>
                    <a:pt x="3353" y="44"/>
                    <a:pt x="1494" y="1"/>
                  </a:cubicBezTo>
                  <a:cubicBezTo>
                    <a:pt x="1486" y="1"/>
                    <a:pt x="147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6053330" y="3745469"/>
              <a:ext cx="1062670" cy="274954"/>
            </a:xfrm>
            <a:custGeom>
              <a:avLst/>
              <a:gdLst/>
              <a:ahLst/>
              <a:cxnLst/>
              <a:rect l="l" t="t" r="r" b="b"/>
              <a:pathLst>
                <a:path w="13160" h="3405" extrusionOk="0">
                  <a:moveTo>
                    <a:pt x="6839" y="1"/>
                  </a:moveTo>
                  <a:cubicBezTo>
                    <a:pt x="4558" y="1"/>
                    <a:pt x="2203" y="749"/>
                    <a:pt x="0" y="3128"/>
                  </a:cubicBezTo>
                  <a:lnTo>
                    <a:pt x="13160" y="3404"/>
                  </a:lnTo>
                  <a:cubicBezTo>
                    <a:pt x="13160" y="3404"/>
                    <a:pt x="10754" y="449"/>
                    <a:pt x="8567" y="132"/>
                  </a:cubicBezTo>
                  <a:cubicBezTo>
                    <a:pt x="7998" y="49"/>
                    <a:pt x="7421" y="1"/>
                    <a:pt x="6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5882382" y="3991111"/>
              <a:ext cx="1631635" cy="315490"/>
            </a:xfrm>
            <a:custGeom>
              <a:avLst/>
              <a:gdLst/>
              <a:ahLst/>
              <a:cxnLst/>
              <a:rect l="l" t="t" r="r" b="b"/>
              <a:pathLst>
                <a:path w="20206" h="3907" extrusionOk="0">
                  <a:moveTo>
                    <a:pt x="2187" y="0"/>
                  </a:moveTo>
                  <a:cubicBezTo>
                    <a:pt x="1881" y="0"/>
                    <a:pt x="624" y="240"/>
                    <a:pt x="264" y="1041"/>
                  </a:cubicBezTo>
                  <a:cubicBezTo>
                    <a:pt x="60" y="1494"/>
                    <a:pt x="0" y="2437"/>
                    <a:pt x="192" y="3772"/>
                  </a:cubicBezTo>
                  <a:lnTo>
                    <a:pt x="19246" y="3906"/>
                  </a:lnTo>
                  <a:cubicBezTo>
                    <a:pt x="19246" y="3906"/>
                    <a:pt x="20206" y="612"/>
                    <a:pt x="16863" y="362"/>
                  </a:cubicBezTo>
                  <a:cubicBezTo>
                    <a:pt x="14872" y="213"/>
                    <a:pt x="5286" y="58"/>
                    <a:pt x="2196" y="1"/>
                  </a:cubicBezTo>
                  <a:cubicBezTo>
                    <a:pt x="2193" y="0"/>
                    <a:pt x="2190" y="0"/>
                    <a:pt x="2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6621003" y="3779869"/>
              <a:ext cx="402862" cy="211242"/>
            </a:xfrm>
            <a:custGeom>
              <a:avLst/>
              <a:gdLst/>
              <a:ahLst/>
              <a:cxnLst/>
              <a:rect l="l" t="t" r="r" b="b"/>
              <a:pathLst>
                <a:path w="4989" h="2616" extrusionOk="0">
                  <a:moveTo>
                    <a:pt x="211" y="0"/>
                  </a:moveTo>
                  <a:cubicBezTo>
                    <a:pt x="141" y="0"/>
                    <a:pt x="71" y="1"/>
                    <a:pt x="0" y="4"/>
                  </a:cubicBezTo>
                  <a:lnTo>
                    <a:pt x="0" y="2403"/>
                  </a:lnTo>
                  <a:lnTo>
                    <a:pt x="4988" y="2615"/>
                  </a:lnTo>
                  <a:cubicBezTo>
                    <a:pt x="4886" y="2474"/>
                    <a:pt x="3497" y="0"/>
                    <a:pt x="211"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6638687" y="3779869"/>
              <a:ext cx="385177" cy="211242"/>
            </a:xfrm>
            <a:custGeom>
              <a:avLst/>
              <a:gdLst/>
              <a:ahLst/>
              <a:cxnLst/>
              <a:rect l="l" t="t" r="r" b="b"/>
              <a:pathLst>
                <a:path w="4770" h="2616" extrusionOk="0">
                  <a:moveTo>
                    <a:pt x="202" y="0"/>
                  </a:moveTo>
                  <a:cubicBezTo>
                    <a:pt x="136" y="0"/>
                    <a:pt x="69" y="1"/>
                    <a:pt x="1" y="4"/>
                  </a:cubicBezTo>
                  <a:lnTo>
                    <a:pt x="1" y="2403"/>
                  </a:lnTo>
                  <a:lnTo>
                    <a:pt x="4769" y="2615"/>
                  </a:lnTo>
                  <a:cubicBezTo>
                    <a:pt x="4672" y="2474"/>
                    <a:pt x="3344"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6135372" y="3777769"/>
              <a:ext cx="443641" cy="194204"/>
            </a:xfrm>
            <a:custGeom>
              <a:avLst/>
              <a:gdLst/>
              <a:ahLst/>
              <a:cxnLst/>
              <a:rect l="l" t="t" r="r" b="b"/>
              <a:pathLst>
                <a:path w="5494" h="2405" extrusionOk="0">
                  <a:moveTo>
                    <a:pt x="5240" y="0"/>
                  </a:moveTo>
                  <a:cubicBezTo>
                    <a:pt x="1636" y="0"/>
                    <a:pt x="113" y="2204"/>
                    <a:pt x="0" y="2345"/>
                  </a:cubicBezTo>
                  <a:lnTo>
                    <a:pt x="5494" y="2404"/>
                  </a:lnTo>
                  <a:lnTo>
                    <a:pt x="5494" y="4"/>
                  </a:lnTo>
                  <a:cubicBezTo>
                    <a:pt x="5408" y="1"/>
                    <a:pt x="5323" y="0"/>
                    <a:pt x="5240"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69691" y="3777769"/>
              <a:ext cx="409322" cy="194204"/>
            </a:xfrm>
            <a:custGeom>
              <a:avLst/>
              <a:gdLst/>
              <a:ahLst/>
              <a:cxnLst/>
              <a:rect l="l" t="t" r="r" b="b"/>
              <a:pathLst>
                <a:path w="5069" h="2405" extrusionOk="0">
                  <a:moveTo>
                    <a:pt x="4834" y="0"/>
                  </a:moveTo>
                  <a:cubicBezTo>
                    <a:pt x="1509" y="0"/>
                    <a:pt x="104" y="2204"/>
                    <a:pt x="1" y="2345"/>
                  </a:cubicBezTo>
                  <a:lnTo>
                    <a:pt x="5069" y="2404"/>
                  </a:lnTo>
                  <a:lnTo>
                    <a:pt x="5069" y="4"/>
                  </a:lnTo>
                  <a:cubicBezTo>
                    <a:pt x="4989" y="1"/>
                    <a:pt x="4911" y="0"/>
                    <a:pt x="4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6064231" y="3989657"/>
              <a:ext cx="41263" cy="306204"/>
            </a:xfrm>
            <a:custGeom>
              <a:avLst/>
              <a:gdLst/>
              <a:ahLst/>
              <a:cxnLst/>
              <a:rect l="l" t="t" r="r" b="b"/>
              <a:pathLst>
                <a:path w="511" h="3792" extrusionOk="0">
                  <a:moveTo>
                    <a:pt x="474" y="1"/>
                  </a:moveTo>
                  <a:cubicBezTo>
                    <a:pt x="425" y="23"/>
                    <a:pt x="0" y="326"/>
                    <a:pt x="62" y="3792"/>
                  </a:cubicBezTo>
                  <a:lnTo>
                    <a:pt x="141" y="3790"/>
                  </a:lnTo>
                  <a:cubicBezTo>
                    <a:pt x="80" y="385"/>
                    <a:pt x="493" y="81"/>
                    <a:pt x="510" y="70"/>
                  </a:cubicBezTo>
                  <a:lnTo>
                    <a:pt x="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6591771" y="3778012"/>
              <a:ext cx="12032" cy="521483"/>
            </a:xfrm>
            <a:custGeom>
              <a:avLst/>
              <a:gdLst/>
              <a:ahLst/>
              <a:cxnLst/>
              <a:rect l="l" t="t" r="r" b="b"/>
              <a:pathLst>
                <a:path w="149" h="6458" extrusionOk="0">
                  <a:moveTo>
                    <a:pt x="70" y="1"/>
                  </a:moveTo>
                  <a:lnTo>
                    <a:pt x="0" y="6456"/>
                  </a:lnTo>
                  <a:lnTo>
                    <a:pt x="79" y="6457"/>
                  </a:lnTo>
                  <a:lnTo>
                    <a:pt x="148" y="2"/>
                  </a:lnTo>
                  <a:lnTo>
                    <a:pt x="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6620760" y="4050381"/>
              <a:ext cx="124193" cy="16796"/>
            </a:xfrm>
            <a:custGeom>
              <a:avLst/>
              <a:gdLst/>
              <a:ahLst/>
              <a:cxnLst/>
              <a:rect l="l" t="t" r="r" b="b"/>
              <a:pathLst>
                <a:path w="1538" h="208" extrusionOk="0">
                  <a:moveTo>
                    <a:pt x="5" y="1"/>
                  </a:moveTo>
                  <a:cubicBezTo>
                    <a:pt x="4" y="1"/>
                    <a:pt x="3" y="2"/>
                    <a:pt x="3" y="3"/>
                  </a:cubicBezTo>
                  <a:lnTo>
                    <a:pt x="3" y="205"/>
                  </a:lnTo>
                  <a:cubicBezTo>
                    <a:pt x="1" y="207"/>
                    <a:pt x="3" y="208"/>
                    <a:pt x="5" y="208"/>
                  </a:cubicBezTo>
                  <a:lnTo>
                    <a:pt x="1534" y="208"/>
                  </a:lnTo>
                  <a:cubicBezTo>
                    <a:pt x="1535" y="208"/>
                    <a:pt x="1538" y="207"/>
                    <a:pt x="1538" y="205"/>
                  </a:cubicBezTo>
                  <a:lnTo>
                    <a:pt x="1538" y="3"/>
                  </a:lnTo>
                  <a:cubicBezTo>
                    <a:pt x="1538" y="2"/>
                    <a:pt x="1535"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135372" y="4050381"/>
              <a:ext cx="124113" cy="16796"/>
            </a:xfrm>
            <a:custGeom>
              <a:avLst/>
              <a:gdLst/>
              <a:ahLst/>
              <a:cxnLst/>
              <a:rect l="l" t="t" r="r" b="b"/>
              <a:pathLst>
                <a:path w="1537" h="208" extrusionOk="0">
                  <a:moveTo>
                    <a:pt x="4" y="1"/>
                  </a:moveTo>
                  <a:cubicBezTo>
                    <a:pt x="3" y="1"/>
                    <a:pt x="2" y="2"/>
                    <a:pt x="2" y="3"/>
                  </a:cubicBezTo>
                  <a:lnTo>
                    <a:pt x="2" y="205"/>
                  </a:lnTo>
                  <a:cubicBezTo>
                    <a:pt x="0" y="207"/>
                    <a:pt x="3" y="208"/>
                    <a:pt x="4" y="208"/>
                  </a:cubicBezTo>
                  <a:lnTo>
                    <a:pt x="1533" y="208"/>
                  </a:lnTo>
                  <a:cubicBezTo>
                    <a:pt x="1535" y="208"/>
                    <a:pt x="1536" y="207"/>
                    <a:pt x="1536" y="205"/>
                  </a:cubicBezTo>
                  <a:lnTo>
                    <a:pt x="1536" y="3"/>
                  </a:lnTo>
                  <a:cubicBezTo>
                    <a:pt x="1536" y="2"/>
                    <a:pt x="1534" y="1"/>
                    <a:pt x="1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877376" y="4258070"/>
              <a:ext cx="1579632" cy="48450"/>
            </a:xfrm>
            <a:custGeom>
              <a:avLst/>
              <a:gdLst/>
              <a:ahLst/>
              <a:cxnLst/>
              <a:rect l="l" t="t" r="r" b="b"/>
              <a:pathLst>
                <a:path w="19562" h="600" extrusionOk="0">
                  <a:moveTo>
                    <a:pt x="0" y="1"/>
                  </a:moveTo>
                  <a:lnTo>
                    <a:pt x="0" y="599"/>
                  </a:lnTo>
                  <a:lnTo>
                    <a:pt x="19562" y="599"/>
                  </a:lnTo>
                  <a:lnTo>
                    <a:pt x="19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7456927" y="4258151"/>
              <a:ext cx="158512" cy="48531"/>
            </a:xfrm>
            <a:custGeom>
              <a:avLst/>
              <a:gdLst/>
              <a:ahLst/>
              <a:cxnLst/>
              <a:rect l="l" t="t" r="r" b="b"/>
              <a:pathLst>
                <a:path w="1963" h="601" extrusionOk="0">
                  <a:moveTo>
                    <a:pt x="1" y="1"/>
                  </a:moveTo>
                  <a:lnTo>
                    <a:pt x="1" y="600"/>
                  </a:lnTo>
                  <a:lnTo>
                    <a:pt x="1962" y="600"/>
                  </a:lnTo>
                  <a:lnTo>
                    <a:pt x="1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934636" y="4143002"/>
              <a:ext cx="303862" cy="163600"/>
            </a:xfrm>
            <a:custGeom>
              <a:avLst/>
              <a:gdLst/>
              <a:ahLst/>
              <a:cxnLst/>
              <a:rect l="l" t="t" r="r" b="b"/>
              <a:pathLst>
                <a:path w="3763" h="2026" extrusionOk="0">
                  <a:moveTo>
                    <a:pt x="1883" y="0"/>
                  </a:moveTo>
                  <a:cubicBezTo>
                    <a:pt x="845" y="0"/>
                    <a:pt x="4" y="742"/>
                    <a:pt x="4" y="1779"/>
                  </a:cubicBezTo>
                  <a:cubicBezTo>
                    <a:pt x="4" y="1818"/>
                    <a:pt x="1" y="1989"/>
                    <a:pt x="3" y="2025"/>
                  </a:cubicBezTo>
                  <a:lnTo>
                    <a:pt x="3746" y="2025"/>
                  </a:lnTo>
                  <a:cubicBezTo>
                    <a:pt x="3753" y="1961"/>
                    <a:pt x="3763" y="1845"/>
                    <a:pt x="3763" y="1779"/>
                  </a:cubicBezTo>
                  <a:cubicBezTo>
                    <a:pt x="3763" y="742"/>
                    <a:pt x="2921" y="0"/>
                    <a:pt x="1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958457" y="4153095"/>
              <a:ext cx="279879" cy="153586"/>
            </a:xfrm>
            <a:custGeom>
              <a:avLst/>
              <a:gdLst/>
              <a:ahLst/>
              <a:cxnLst/>
              <a:rect l="l" t="t" r="r" b="b"/>
              <a:pathLst>
                <a:path w="3466" h="1902" extrusionOk="0">
                  <a:moveTo>
                    <a:pt x="1734" y="1"/>
                  </a:moveTo>
                  <a:cubicBezTo>
                    <a:pt x="778" y="1"/>
                    <a:pt x="3" y="698"/>
                    <a:pt x="3" y="1670"/>
                  </a:cubicBezTo>
                  <a:cubicBezTo>
                    <a:pt x="3" y="1705"/>
                    <a:pt x="0" y="1865"/>
                    <a:pt x="1" y="1901"/>
                  </a:cubicBezTo>
                  <a:lnTo>
                    <a:pt x="3452" y="1901"/>
                  </a:lnTo>
                  <a:cubicBezTo>
                    <a:pt x="3457" y="1841"/>
                    <a:pt x="3466" y="1731"/>
                    <a:pt x="3466" y="1670"/>
                  </a:cubicBezTo>
                  <a:cubicBezTo>
                    <a:pt x="3466" y="696"/>
                    <a:pt x="2691"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988254" y="4168276"/>
              <a:ext cx="216895" cy="236840"/>
            </a:xfrm>
            <a:custGeom>
              <a:avLst/>
              <a:gdLst/>
              <a:ahLst/>
              <a:cxnLst/>
              <a:rect l="l" t="t" r="r" b="b"/>
              <a:pathLst>
                <a:path w="2686"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968147"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7037673" y="4244020"/>
              <a:ext cx="77924" cy="85353"/>
            </a:xfrm>
            <a:custGeom>
              <a:avLst/>
              <a:gdLst/>
              <a:ahLst/>
              <a:cxnLst/>
              <a:rect l="l" t="t" r="r" b="b"/>
              <a:pathLst>
                <a:path w="965" h="1057" extrusionOk="0">
                  <a:moveTo>
                    <a:pt x="482" y="1"/>
                  </a:moveTo>
                  <a:cubicBezTo>
                    <a:pt x="216" y="1"/>
                    <a:pt x="0" y="237"/>
                    <a:pt x="0" y="528"/>
                  </a:cubicBezTo>
                  <a:cubicBezTo>
                    <a:pt x="0" y="820"/>
                    <a:pt x="216" y="1056"/>
                    <a:pt x="482" y="1056"/>
                  </a:cubicBezTo>
                  <a:cubicBezTo>
                    <a:pt x="749" y="1056"/>
                    <a:pt x="965" y="820"/>
                    <a:pt x="965" y="528"/>
                  </a:cubicBezTo>
                  <a:cubicBezTo>
                    <a:pt x="965" y="237"/>
                    <a:pt x="749"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6125844" y="4143002"/>
              <a:ext cx="303862" cy="163600"/>
            </a:xfrm>
            <a:custGeom>
              <a:avLst/>
              <a:gdLst/>
              <a:ahLst/>
              <a:cxnLst/>
              <a:rect l="l" t="t" r="r" b="b"/>
              <a:pathLst>
                <a:path w="3763" h="2026" extrusionOk="0">
                  <a:moveTo>
                    <a:pt x="1879" y="0"/>
                  </a:moveTo>
                  <a:cubicBezTo>
                    <a:pt x="841" y="0"/>
                    <a:pt x="0" y="742"/>
                    <a:pt x="0" y="1779"/>
                  </a:cubicBezTo>
                  <a:cubicBezTo>
                    <a:pt x="0" y="1818"/>
                    <a:pt x="0" y="1989"/>
                    <a:pt x="2" y="2025"/>
                  </a:cubicBezTo>
                  <a:lnTo>
                    <a:pt x="3756" y="2025"/>
                  </a:lnTo>
                  <a:cubicBezTo>
                    <a:pt x="3763" y="1961"/>
                    <a:pt x="3759" y="1845"/>
                    <a:pt x="3759" y="1779"/>
                  </a:cubicBezTo>
                  <a:cubicBezTo>
                    <a:pt x="3759" y="742"/>
                    <a:pt x="2918" y="0"/>
                    <a:pt x="1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6147727" y="4151803"/>
              <a:ext cx="281979" cy="154798"/>
            </a:xfrm>
            <a:custGeom>
              <a:avLst/>
              <a:gdLst/>
              <a:ahLst/>
              <a:cxnLst/>
              <a:rect l="l" t="t" r="r" b="b"/>
              <a:pathLst>
                <a:path w="3492" h="1917" extrusionOk="0">
                  <a:moveTo>
                    <a:pt x="1745" y="0"/>
                  </a:moveTo>
                  <a:cubicBezTo>
                    <a:pt x="782" y="0"/>
                    <a:pt x="1" y="703"/>
                    <a:pt x="1" y="1684"/>
                  </a:cubicBezTo>
                  <a:cubicBezTo>
                    <a:pt x="1" y="1720"/>
                    <a:pt x="1" y="1881"/>
                    <a:pt x="4" y="1916"/>
                  </a:cubicBezTo>
                  <a:lnTo>
                    <a:pt x="3485" y="1916"/>
                  </a:lnTo>
                  <a:cubicBezTo>
                    <a:pt x="3492" y="1856"/>
                    <a:pt x="3488" y="1745"/>
                    <a:pt x="3488" y="1684"/>
                  </a:cubicBezTo>
                  <a:cubicBezTo>
                    <a:pt x="3488" y="703"/>
                    <a:pt x="2707" y="0"/>
                    <a:pt x="1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6179139" y="4168276"/>
              <a:ext cx="216975" cy="236840"/>
            </a:xfrm>
            <a:custGeom>
              <a:avLst/>
              <a:gdLst/>
              <a:ahLst/>
              <a:cxnLst/>
              <a:rect l="l" t="t" r="r" b="b"/>
              <a:pathLst>
                <a:path w="2687" h="2933" extrusionOk="0">
                  <a:moveTo>
                    <a:pt x="1343" y="0"/>
                  </a:moveTo>
                  <a:cubicBezTo>
                    <a:pt x="602" y="0"/>
                    <a:pt x="1" y="657"/>
                    <a:pt x="1" y="1466"/>
                  </a:cubicBezTo>
                  <a:cubicBezTo>
                    <a:pt x="1" y="2276"/>
                    <a:pt x="602" y="2933"/>
                    <a:pt x="1343" y="2933"/>
                  </a:cubicBezTo>
                  <a:cubicBezTo>
                    <a:pt x="2085" y="2933"/>
                    <a:pt x="2686" y="2276"/>
                    <a:pt x="2686" y="1466"/>
                  </a:cubicBezTo>
                  <a:cubicBezTo>
                    <a:pt x="2686" y="657"/>
                    <a:pt x="2085"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6159032" y="4168276"/>
              <a:ext cx="216975" cy="236840"/>
            </a:xfrm>
            <a:custGeom>
              <a:avLst/>
              <a:gdLst/>
              <a:ahLst/>
              <a:cxnLst/>
              <a:rect l="l" t="t" r="r" b="b"/>
              <a:pathLst>
                <a:path w="2687" h="2933" extrusionOk="0">
                  <a:moveTo>
                    <a:pt x="1344" y="0"/>
                  </a:moveTo>
                  <a:cubicBezTo>
                    <a:pt x="602" y="0"/>
                    <a:pt x="1" y="657"/>
                    <a:pt x="1" y="1466"/>
                  </a:cubicBezTo>
                  <a:cubicBezTo>
                    <a:pt x="1" y="2276"/>
                    <a:pt x="602" y="2933"/>
                    <a:pt x="1344" y="2933"/>
                  </a:cubicBezTo>
                  <a:cubicBezTo>
                    <a:pt x="2085" y="2933"/>
                    <a:pt x="2686" y="2276"/>
                    <a:pt x="2686" y="1466"/>
                  </a:cubicBezTo>
                  <a:cubicBezTo>
                    <a:pt x="2686" y="657"/>
                    <a:pt x="2085" y="0"/>
                    <a:pt x="1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228558" y="4244020"/>
              <a:ext cx="77924" cy="85353"/>
            </a:xfrm>
            <a:custGeom>
              <a:avLst/>
              <a:gdLst/>
              <a:ahLst/>
              <a:cxnLst/>
              <a:rect l="l" t="t" r="r" b="b"/>
              <a:pathLst>
                <a:path w="965" h="1057" extrusionOk="0">
                  <a:moveTo>
                    <a:pt x="483" y="1"/>
                  </a:moveTo>
                  <a:cubicBezTo>
                    <a:pt x="216" y="1"/>
                    <a:pt x="0" y="237"/>
                    <a:pt x="0" y="528"/>
                  </a:cubicBezTo>
                  <a:cubicBezTo>
                    <a:pt x="0" y="820"/>
                    <a:pt x="216" y="1056"/>
                    <a:pt x="483" y="1056"/>
                  </a:cubicBezTo>
                  <a:cubicBezTo>
                    <a:pt x="749" y="1056"/>
                    <a:pt x="965" y="820"/>
                    <a:pt x="965" y="528"/>
                  </a:cubicBezTo>
                  <a:cubicBezTo>
                    <a:pt x="965" y="237"/>
                    <a:pt x="749" y="1"/>
                    <a:pt x="4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907746" y="4103434"/>
              <a:ext cx="361114" cy="155121"/>
            </a:xfrm>
            <a:custGeom>
              <a:avLst/>
              <a:gdLst/>
              <a:ahLst/>
              <a:cxnLst/>
              <a:rect l="l" t="t" r="r" b="b"/>
              <a:pathLst>
                <a:path w="4472" h="1921" extrusionOk="0">
                  <a:moveTo>
                    <a:pt x="2108" y="1"/>
                  </a:moveTo>
                  <a:cubicBezTo>
                    <a:pt x="1192" y="2"/>
                    <a:pt x="90" y="502"/>
                    <a:pt x="0" y="1914"/>
                  </a:cubicBezTo>
                  <a:lnTo>
                    <a:pt x="79" y="1919"/>
                  </a:lnTo>
                  <a:cubicBezTo>
                    <a:pt x="166" y="563"/>
                    <a:pt x="1227" y="81"/>
                    <a:pt x="2108" y="81"/>
                  </a:cubicBezTo>
                  <a:lnTo>
                    <a:pt x="2112" y="81"/>
                  </a:lnTo>
                  <a:cubicBezTo>
                    <a:pt x="4192" y="81"/>
                    <a:pt x="4385" y="1844"/>
                    <a:pt x="4393" y="1920"/>
                  </a:cubicBezTo>
                  <a:lnTo>
                    <a:pt x="4472" y="1912"/>
                  </a:lnTo>
                  <a:cubicBezTo>
                    <a:pt x="4471" y="1893"/>
                    <a:pt x="4267" y="1"/>
                    <a:pt x="2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6100730" y="4103434"/>
              <a:ext cx="359176" cy="155121"/>
            </a:xfrm>
            <a:custGeom>
              <a:avLst/>
              <a:gdLst/>
              <a:ahLst/>
              <a:cxnLst/>
              <a:rect l="l" t="t" r="r" b="b"/>
              <a:pathLst>
                <a:path w="4448" h="1921" extrusionOk="0">
                  <a:moveTo>
                    <a:pt x="2097" y="1"/>
                  </a:moveTo>
                  <a:cubicBezTo>
                    <a:pt x="1186" y="2"/>
                    <a:pt x="90" y="502"/>
                    <a:pt x="0" y="1914"/>
                  </a:cubicBezTo>
                  <a:lnTo>
                    <a:pt x="79" y="1919"/>
                  </a:lnTo>
                  <a:cubicBezTo>
                    <a:pt x="166" y="563"/>
                    <a:pt x="1220" y="81"/>
                    <a:pt x="2097" y="81"/>
                  </a:cubicBezTo>
                  <a:lnTo>
                    <a:pt x="2100" y="81"/>
                  </a:lnTo>
                  <a:cubicBezTo>
                    <a:pt x="4170" y="81"/>
                    <a:pt x="4365" y="1901"/>
                    <a:pt x="4367" y="1920"/>
                  </a:cubicBezTo>
                  <a:lnTo>
                    <a:pt x="4447" y="1912"/>
                  </a:lnTo>
                  <a:cubicBezTo>
                    <a:pt x="4445" y="1893"/>
                    <a:pt x="4242"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7410092" y="4194359"/>
              <a:ext cx="98676" cy="55152"/>
            </a:xfrm>
            <a:custGeom>
              <a:avLst/>
              <a:gdLst/>
              <a:ahLst/>
              <a:cxnLst/>
              <a:rect l="l" t="t" r="r" b="b"/>
              <a:pathLst>
                <a:path w="1222" h="683" extrusionOk="0">
                  <a:moveTo>
                    <a:pt x="10" y="1"/>
                  </a:moveTo>
                  <a:cubicBezTo>
                    <a:pt x="5" y="1"/>
                    <a:pt x="0" y="5"/>
                    <a:pt x="0" y="11"/>
                  </a:cubicBezTo>
                  <a:lnTo>
                    <a:pt x="0" y="672"/>
                  </a:lnTo>
                  <a:cubicBezTo>
                    <a:pt x="0" y="679"/>
                    <a:pt x="3" y="682"/>
                    <a:pt x="10" y="682"/>
                  </a:cubicBezTo>
                  <a:lnTo>
                    <a:pt x="1211" y="682"/>
                  </a:lnTo>
                  <a:cubicBezTo>
                    <a:pt x="1216" y="682"/>
                    <a:pt x="1221" y="679"/>
                    <a:pt x="1221" y="672"/>
                  </a:cubicBezTo>
                  <a:lnTo>
                    <a:pt x="1221" y="11"/>
                  </a:lnTo>
                  <a:cubicBezTo>
                    <a:pt x="1221" y="6"/>
                    <a:pt x="1218" y="1"/>
                    <a:pt x="1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7530732" y="4190725"/>
              <a:ext cx="98757" cy="55152"/>
            </a:xfrm>
            <a:custGeom>
              <a:avLst/>
              <a:gdLst/>
              <a:ahLst/>
              <a:cxnLst/>
              <a:rect l="l" t="t" r="r" b="b"/>
              <a:pathLst>
                <a:path w="1223" h="683" extrusionOk="0">
                  <a:moveTo>
                    <a:pt x="10" y="0"/>
                  </a:moveTo>
                  <a:cubicBezTo>
                    <a:pt x="5" y="0"/>
                    <a:pt x="0" y="4"/>
                    <a:pt x="0" y="11"/>
                  </a:cubicBezTo>
                  <a:lnTo>
                    <a:pt x="0" y="672"/>
                  </a:lnTo>
                  <a:cubicBezTo>
                    <a:pt x="0" y="678"/>
                    <a:pt x="5" y="683"/>
                    <a:pt x="10" y="683"/>
                  </a:cubicBezTo>
                  <a:lnTo>
                    <a:pt x="1212" y="683"/>
                  </a:lnTo>
                  <a:cubicBezTo>
                    <a:pt x="1217" y="683"/>
                    <a:pt x="1223" y="678"/>
                    <a:pt x="1223" y="672"/>
                  </a:cubicBezTo>
                  <a:lnTo>
                    <a:pt x="1223" y="11"/>
                  </a:lnTo>
                  <a:cubicBezTo>
                    <a:pt x="1223" y="5"/>
                    <a:pt x="1218" y="0"/>
                    <a:pt x="12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5877134" y="4051754"/>
              <a:ext cx="98838" cy="55152"/>
            </a:xfrm>
            <a:custGeom>
              <a:avLst/>
              <a:gdLst/>
              <a:ahLst/>
              <a:cxnLst/>
              <a:rect l="l" t="t" r="r" b="b"/>
              <a:pathLst>
                <a:path w="1224" h="683" extrusionOk="0">
                  <a:moveTo>
                    <a:pt x="11" y="0"/>
                  </a:moveTo>
                  <a:cubicBezTo>
                    <a:pt x="6" y="0"/>
                    <a:pt x="1" y="4"/>
                    <a:pt x="1" y="11"/>
                  </a:cubicBezTo>
                  <a:lnTo>
                    <a:pt x="1" y="672"/>
                  </a:lnTo>
                  <a:cubicBezTo>
                    <a:pt x="1" y="677"/>
                    <a:pt x="6" y="682"/>
                    <a:pt x="11" y="682"/>
                  </a:cubicBezTo>
                  <a:lnTo>
                    <a:pt x="1213" y="682"/>
                  </a:lnTo>
                  <a:cubicBezTo>
                    <a:pt x="1218" y="682"/>
                    <a:pt x="1223" y="678"/>
                    <a:pt x="1223" y="672"/>
                  </a:cubicBezTo>
                  <a:lnTo>
                    <a:pt x="1223" y="11"/>
                  </a:lnTo>
                  <a:cubicBezTo>
                    <a:pt x="1223" y="5"/>
                    <a:pt x="1219" y="0"/>
                    <a:pt x="1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36">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6"/>
          <p:cNvGrpSpPr/>
          <p:nvPr/>
        </p:nvGrpSpPr>
        <p:grpSpPr>
          <a:xfrm>
            <a:off x="480570" y="460939"/>
            <a:ext cx="271609" cy="249173"/>
            <a:chOff x="6319908" y="3696721"/>
            <a:chExt cx="373963" cy="343119"/>
          </a:xfrm>
        </p:grpSpPr>
        <p:sp>
          <p:nvSpPr>
            <p:cNvPr id="608" name="Google Shape;608;p36"/>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6"/>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6"/>
          <p:cNvGrpSpPr/>
          <p:nvPr/>
        </p:nvGrpSpPr>
        <p:grpSpPr>
          <a:xfrm>
            <a:off x="521795" y="932476"/>
            <a:ext cx="189159" cy="120273"/>
            <a:chOff x="404850" y="546850"/>
            <a:chExt cx="181500" cy="115425"/>
          </a:xfrm>
        </p:grpSpPr>
        <p:cxnSp>
          <p:nvCxnSpPr>
            <p:cNvPr id="615" name="Google Shape;615;p36"/>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6" name="Google Shape;616;p36"/>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17" name="Google Shape;617;p36"/>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618" name="Google Shape;618;p36"/>
          <p:cNvSpPr/>
          <p:nvPr/>
        </p:nvSpPr>
        <p:spPr>
          <a:xfrm>
            <a:off x="-902778" y="3065377"/>
            <a:ext cx="6266678" cy="1891000"/>
          </a:xfrm>
          <a:custGeom>
            <a:avLst/>
            <a:gdLst/>
            <a:ahLst/>
            <a:cxnLst/>
            <a:rect l="l" t="t" r="r" b="b"/>
            <a:pathLst>
              <a:path w="199193" h="75640" extrusionOk="0">
                <a:moveTo>
                  <a:pt x="199193" y="43402"/>
                </a:moveTo>
                <a:cubicBezTo>
                  <a:pt x="189770" y="44509"/>
                  <a:pt x="161247" y="44710"/>
                  <a:pt x="142655" y="50045"/>
                </a:cubicBezTo>
                <a:cubicBezTo>
                  <a:pt x="124063" y="55381"/>
                  <a:pt x="100817" y="78137"/>
                  <a:pt x="87639" y="75415"/>
                </a:cubicBezTo>
                <a:cubicBezTo>
                  <a:pt x="74461" y="72693"/>
                  <a:pt x="73124" y="40025"/>
                  <a:pt x="63586" y="33711"/>
                </a:cubicBezTo>
                <a:cubicBezTo>
                  <a:pt x="54048" y="27397"/>
                  <a:pt x="41008" y="43152"/>
                  <a:pt x="30410" y="37533"/>
                </a:cubicBezTo>
                <a:cubicBezTo>
                  <a:pt x="19812" y="31915"/>
                  <a:pt x="5068" y="6256"/>
                  <a:pt x="0" y="0"/>
                </a:cubicBezTo>
              </a:path>
            </a:pathLst>
          </a:custGeom>
          <a:noFill/>
          <a:ln w="19050" cap="flat" cmpd="sng">
            <a:solidFill>
              <a:schemeClr val="dk2"/>
            </a:solidFill>
            <a:prstDash val="dash"/>
            <a:round/>
            <a:headEnd type="none" w="med" len="med"/>
            <a:tailEnd type="none" w="med" len="med"/>
          </a:ln>
        </p:spPr>
      </p:sp>
      <p:sp>
        <p:nvSpPr>
          <p:cNvPr id="619" name="Google Shape;619;p36"/>
          <p:cNvSpPr/>
          <p:nvPr/>
        </p:nvSpPr>
        <p:spPr>
          <a:xfrm>
            <a:off x="4995800" y="-26075"/>
            <a:ext cx="4761200" cy="1781400"/>
          </a:xfrm>
          <a:custGeom>
            <a:avLst/>
            <a:gdLst/>
            <a:ahLst/>
            <a:cxnLst/>
            <a:rect l="l" t="t" r="r" b="b"/>
            <a:pathLst>
              <a:path w="190448" h="71256" extrusionOk="0">
                <a:moveTo>
                  <a:pt x="0" y="0"/>
                </a:moveTo>
                <a:cubicBezTo>
                  <a:pt x="7704" y="4634"/>
                  <a:pt x="33537" y="16103"/>
                  <a:pt x="46222" y="27803"/>
                </a:cubicBezTo>
                <a:cubicBezTo>
                  <a:pt x="58907" y="39503"/>
                  <a:pt x="52072" y="65105"/>
                  <a:pt x="76110" y="70202"/>
                </a:cubicBezTo>
                <a:cubicBezTo>
                  <a:pt x="100148" y="75299"/>
                  <a:pt x="171392" y="60355"/>
                  <a:pt x="190448" y="58386"/>
                </a:cubicBezTo>
              </a:path>
            </a:pathLst>
          </a:custGeom>
          <a:noFill/>
          <a:ln w="19050" cap="flat" cmpd="sng">
            <a:solidFill>
              <a:schemeClr val="dk2"/>
            </a:solidFill>
            <a:prstDash val="dash"/>
            <a:round/>
            <a:headEnd type="none" w="med" len="med"/>
            <a:tailEnd type="none" w="med" len="med"/>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29F5001-3B35-59B6-BE67-D83F5FA43016}"/>
              </a:ext>
            </a:extLst>
          </p:cNvPr>
          <p:cNvSpPr txBox="1"/>
          <p:nvPr/>
        </p:nvSpPr>
        <p:spPr>
          <a:xfrm>
            <a:off x="475059" y="265182"/>
            <a:ext cx="2893222" cy="523220"/>
          </a:xfrm>
          <a:prstGeom prst="rect">
            <a:avLst/>
          </a:prstGeom>
          <a:noFill/>
        </p:spPr>
        <p:txBody>
          <a:bodyPr wrap="square" rtlCol="0">
            <a:spAutoFit/>
          </a:bodyPr>
          <a:lstStyle/>
          <a:p>
            <a:r>
              <a:rPr lang="en-GB" sz="2800" b="1" dirty="0">
                <a:solidFill>
                  <a:schemeClr val="bg1"/>
                </a:solidFill>
                <a:latin typeface="Albert Sans" panose="020B0604020202020204" charset="0"/>
              </a:rPr>
              <a:t>QR code/Map</a:t>
            </a:r>
          </a:p>
        </p:txBody>
      </p:sp>
      <p:pic>
        <p:nvPicPr>
          <p:cNvPr id="4" name="QR &amp; map">
            <a:hlinkClick r:id="" action="ppaction://media"/>
            <a:extLst>
              <a:ext uri="{FF2B5EF4-FFF2-40B4-BE49-F238E27FC236}">
                <a16:creationId xmlns="" xmlns:a16="http://schemas.microsoft.com/office/drawing/2014/main" id="{BF8661D1-8CF9-0723-D627-B6324BA5FD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5059" y="788402"/>
            <a:ext cx="7844061" cy="3974898"/>
          </a:xfrm>
          <a:prstGeom prst="rect">
            <a:avLst/>
          </a:prstGeom>
        </p:spPr>
      </p:pic>
    </p:spTree>
    <p:extLst>
      <p:ext uri="{BB962C8B-B14F-4D97-AF65-F5344CB8AC3E}">
        <p14:creationId xmlns:p14="http://schemas.microsoft.com/office/powerpoint/2010/main" val="4033083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351791" y="1891493"/>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Time plan</a:t>
            </a:r>
            <a:endParaRPr sz="4800" b="1" dirty="0"/>
          </a:p>
        </p:txBody>
      </p:sp>
      <p:sp>
        <p:nvSpPr>
          <p:cNvPr id="398" name="Google Shape;398;p35"/>
          <p:cNvSpPr txBox="1">
            <a:spLocks noGrp="1"/>
          </p:cNvSpPr>
          <p:nvPr>
            <p:ph type="title"/>
          </p:nvPr>
        </p:nvSpPr>
        <p:spPr>
          <a:xfrm>
            <a:off x="1283247" y="590630"/>
            <a:ext cx="962662" cy="9242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11</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615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F05449-BC6B-2912-4B07-F0CC7927990D}"/>
              </a:ext>
            </a:extLst>
          </p:cNvPr>
          <p:cNvSpPr>
            <a:spLocks noGrp="1"/>
          </p:cNvSpPr>
          <p:nvPr>
            <p:ph type="title"/>
          </p:nvPr>
        </p:nvSpPr>
        <p:spPr/>
        <p:txBody>
          <a:bodyPr/>
          <a:lstStyle/>
          <a:p>
            <a:endParaRPr lang="en-GB" dirty="0"/>
          </a:p>
        </p:txBody>
      </p:sp>
      <p:pic>
        <p:nvPicPr>
          <p:cNvPr id="4" name="Picture 3">
            <a:extLst>
              <a:ext uri="{FF2B5EF4-FFF2-40B4-BE49-F238E27FC236}">
                <a16:creationId xmlns="" xmlns:a16="http://schemas.microsoft.com/office/drawing/2014/main" id="{5DC62DE8-9366-4FC3-358E-749633C5FA2C}"/>
              </a:ext>
            </a:extLst>
          </p:cNvPr>
          <p:cNvPicPr>
            <a:picLocks noChangeAspect="1"/>
          </p:cNvPicPr>
          <p:nvPr/>
        </p:nvPicPr>
        <p:blipFill>
          <a:blip r:embed="rId2"/>
          <a:stretch>
            <a:fillRect/>
          </a:stretch>
        </p:blipFill>
        <p:spPr>
          <a:xfrm>
            <a:off x="0" y="53779"/>
            <a:ext cx="9144000" cy="5035941"/>
          </a:xfrm>
          <a:prstGeom prst="rect">
            <a:avLst/>
          </a:prstGeom>
        </p:spPr>
      </p:pic>
    </p:spTree>
    <p:extLst>
      <p:ext uri="{BB962C8B-B14F-4D97-AF65-F5344CB8AC3E}">
        <p14:creationId xmlns:p14="http://schemas.microsoft.com/office/powerpoint/2010/main" val="2893466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132180" y="1909029"/>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Conclusion</a:t>
            </a:r>
            <a:endParaRPr sz="4800" b="1" dirty="0"/>
          </a:p>
        </p:txBody>
      </p:sp>
      <p:sp>
        <p:nvSpPr>
          <p:cNvPr id="398" name="Google Shape;398;p35"/>
          <p:cNvSpPr txBox="1">
            <a:spLocks noGrp="1"/>
          </p:cNvSpPr>
          <p:nvPr>
            <p:ph type="title"/>
          </p:nvPr>
        </p:nvSpPr>
        <p:spPr>
          <a:xfrm>
            <a:off x="1268129" y="594261"/>
            <a:ext cx="1012668" cy="740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12</a:t>
            </a:r>
            <a:endParaRPr sz="6600"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22436"/>
            <a:ext cx="3614793" cy="1549705"/>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 xmlns:a16="http://schemas.microsoft.com/office/drawing/2014/main" id="{375032D8-8601-D03A-7135-E85B8F1BA1E5}"/>
              </a:ext>
            </a:extLst>
          </p:cNvPr>
          <p:cNvPicPr>
            <a:picLocks noChangeAspect="1"/>
          </p:cNvPicPr>
          <p:nvPr/>
        </p:nvPicPr>
        <p:blipFill>
          <a:blip r:embed="rId5"/>
          <a:stretch>
            <a:fillRect/>
          </a:stretch>
        </p:blipFill>
        <p:spPr>
          <a:xfrm>
            <a:off x="5290246" y="3033115"/>
            <a:ext cx="2400300" cy="1792022"/>
          </a:xfrm>
          <a:prstGeom prst="rect">
            <a:avLst/>
          </a:prstGeom>
        </p:spPr>
      </p:pic>
    </p:spTree>
    <p:extLst>
      <p:ext uri="{BB962C8B-B14F-4D97-AF65-F5344CB8AC3E}">
        <p14:creationId xmlns:p14="http://schemas.microsoft.com/office/powerpoint/2010/main" val="670181676"/>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7"/>
          <p:cNvSpPr/>
          <p:nvPr/>
        </p:nvSpPr>
        <p:spPr>
          <a:xfrm>
            <a:off x="1136662" y="121972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txBox="1">
            <a:spLocks noGrp="1"/>
          </p:cNvSpPr>
          <p:nvPr>
            <p:ph type="subTitle" idx="1"/>
          </p:nvPr>
        </p:nvSpPr>
        <p:spPr>
          <a:xfrm>
            <a:off x="4216158" y="1901652"/>
            <a:ext cx="4128911" cy="17315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dirty="0"/>
              <a:t>Our goal was to make an application that provides users an easy way of reserving a parking online where users can view various parking spaces and select nearby or specific area of their choice to view whether space is available or not. If the booking space is available, then user can book it for specific time slot. The booked space will be marked and will not be available for anyone else for the specified time. Users can also view previous parking booking details, it will saves user time and effort. At the end, we have come up with a program that made it easier for drivers to find suitable vacancies for them in terms of time and money.</a:t>
            </a:r>
            <a:endParaRPr sz="1200" dirty="0"/>
          </a:p>
        </p:txBody>
      </p:sp>
      <p:sp>
        <p:nvSpPr>
          <p:cNvPr id="626" name="Google Shape;626;p37"/>
          <p:cNvSpPr txBox="1">
            <a:spLocks noGrp="1"/>
          </p:cNvSpPr>
          <p:nvPr>
            <p:ph type="title"/>
          </p:nvPr>
        </p:nvSpPr>
        <p:spPr>
          <a:xfrm>
            <a:off x="2452378" y="1055390"/>
            <a:ext cx="4329437" cy="92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b="1" dirty="0"/>
              <a:t>Conclusion</a:t>
            </a:r>
            <a:endParaRPr sz="3600" b="1" dirty="0"/>
          </a:p>
        </p:txBody>
      </p:sp>
      <p:grpSp>
        <p:nvGrpSpPr>
          <p:cNvPr id="627" name="Google Shape;627;p37"/>
          <p:cNvGrpSpPr/>
          <p:nvPr/>
        </p:nvGrpSpPr>
        <p:grpSpPr>
          <a:xfrm>
            <a:off x="1569982" y="1427965"/>
            <a:ext cx="2164547" cy="1315114"/>
            <a:chOff x="6011600" y="3557425"/>
            <a:chExt cx="696175" cy="422975"/>
          </a:xfrm>
        </p:grpSpPr>
        <p:sp>
          <p:nvSpPr>
            <p:cNvPr id="628" name="Google Shape;628;p37"/>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7"/>
          <p:cNvSpPr/>
          <p:nvPr/>
        </p:nvSpPr>
        <p:spPr>
          <a:xfrm>
            <a:off x="2311225" y="2977950"/>
            <a:ext cx="734950" cy="2110809"/>
          </a:xfrm>
          <a:custGeom>
            <a:avLst/>
            <a:gdLst/>
            <a:ahLst/>
            <a:cxnLst/>
            <a:rect l="l" t="t" r="r" b="b"/>
            <a:pathLst>
              <a:path w="29398" h="80673" extrusionOk="0">
                <a:moveTo>
                  <a:pt x="26287" y="0"/>
                </a:moveTo>
                <a:cubicBezTo>
                  <a:pt x="21911" y="1949"/>
                  <a:pt x="-485" y="6643"/>
                  <a:pt x="32" y="11695"/>
                </a:cubicBezTo>
                <a:cubicBezTo>
                  <a:pt x="549" y="16747"/>
                  <a:pt x="29271" y="21839"/>
                  <a:pt x="29390" y="30312"/>
                </a:cubicBezTo>
                <a:cubicBezTo>
                  <a:pt x="29509" y="38785"/>
                  <a:pt x="788" y="54140"/>
                  <a:pt x="748" y="62533"/>
                </a:cubicBezTo>
                <a:cubicBezTo>
                  <a:pt x="708" y="70927"/>
                  <a:pt x="24417" y="77650"/>
                  <a:pt x="29151" y="80673"/>
                </a:cubicBezTo>
              </a:path>
            </a:pathLst>
          </a:custGeom>
          <a:noFill/>
          <a:ln w="19050" cap="flat" cmpd="sng">
            <a:solidFill>
              <a:schemeClr val="dk2"/>
            </a:solidFill>
            <a:prstDash val="dash"/>
            <a:round/>
            <a:headEnd type="none" w="med" len="med"/>
            <a:tailEnd type="none" w="med" len="med"/>
          </a:ln>
        </p:spPr>
      </p:sp>
      <p:sp>
        <p:nvSpPr>
          <p:cNvPr id="663" name="Google Shape;663;p37">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7"/>
          <p:cNvGrpSpPr/>
          <p:nvPr/>
        </p:nvGrpSpPr>
        <p:grpSpPr>
          <a:xfrm>
            <a:off x="480570" y="460939"/>
            <a:ext cx="271609" cy="249173"/>
            <a:chOff x="6319908" y="3696721"/>
            <a:chExt cx="373963" cy="343119"/>
          </a:xfrm>
        </p:grpSpPr>
        <p:sp>
          <p:nvSpPr>
            <p:cNvPr id="667" name="Google Shape;667;p37"/>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7"/>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7"/>
          <p:cNvGrpSpPr/>
          <p:nvPr/>
        </p:nvGrpSpPr>
        <p:grpSpPr>
          <a:xfrm>
            <a:off x="521795" y="932476"/>
            <a:ext cx="189159" cy="120273"/>
            <a:chOff x="404850" y="546850"/>
            <a:chExt cx="181500" cy="115425"/>
          </a:xfrm>
        </p:grpSpPr>
        <p:cxnSp>
          <p:nvCxnSpPr>
            <p:cNvPr id="674" name="Google Shape;674;p37"/>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7"/>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37"/>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677" name="Google Shape;677;p37"/>
          <p:cNvSpPr/>
          <p:nvPr/>
        </p:nvSpPr>
        <p:spPr>
          <a:xfrm>
            <a:off x="4475300" y="48175"/>
            <a:ext cx="4511285" cy="2033537"/>
          </a:xfrm>
          <a:custGeom>
            <a:avLst/>
            <a:gdLst/>
            <a:ahLst/>
            <a:cxnLst/>
            <a:rect l="l" t="t" r="r" b="b"/>
            <a:pathLst>
              <a:path w="336412" h="92444" extrusionOk="0">
                <a:moveTo>
                  <a:pt x="0" y="0"/>
                </a:moveTo>
                <a:cubicBezTo>
                  <a:pt x="7646" y="4750"/>
                  <a:pt x="25196" y="24444"/>
                  <a:pt x="45874" y="28498"/>
                </a:cubicBezTo>
                <a:cubicBezTo>
                  <a:pt x="66552" y="32553"/>
                  <a:pt x="98583" y="20852"/>
                  <a:pt x="124069" y="24327"/>
                </a:cubicBezTo>
                <a:cubicBezTo>
                  <a:pt x="149555" y="27802"/>
                  <a:pt x="171739" y="46048"/>
                  <a:pt x="198789" y="49350"/>
                </a:cubicBezTo>
                <a:cubicBezTo>
                  <a:pt x="225839" y="52652"/>
                  <a:pt x="263431" y="36955"/>
                  <a:pt x="286368" y="44137"/>
                </a:cubicBezTo>
                <a:cubicBezTo>
                  <a:pt x="309305" y="51319"/>
                  <a:pt x="328071" y="84393"/>
                  <a:pt x="336412" y="92444"/>
                </a:cubicBezTo>
              </a:path>
            </a:pathLst>
          </a:custGeom>
          <a:noFill/>
          <a:ln w="19050" cap="flat" cmpd="sng">
            <a:solidFill>
              <a:schemeClr val="dk2"/>
            </a:solidFill>
            <a:prstDash val="dash"/>
            <a:round/>
            <a:headEnd type="none" w="med" len="med"/>
            <a:tailEnd type="none" w="med" len="med"/>
          </a:ln>
        </p:spPr>
      </p:sp>
      <p:sp>
        <p:nvSpPr>
          <p:cNvPr id="678" name="Google Shape;678;p37"/>
          <p:cNvSpPr/>
          <p:nvPr/>
        </p:nvSpPr>
        <p:spPr>
          <a:xfrm>
            <a:off x="6338804" y="3061789"/>
            <a:ext cx="2805196" cy="2082325"/>
          </a:xfrm>
          <a:custGeom>
            <a:avLst/>
            <a:gdLst/>
            <a:ahLst/>
            <a:cxnLst/>
            <a:rect l="l" t="t" r="r" b="b"/>
            <a:pathLst>
              <a:path w="146409" h="83293" extrusionOk="0">
                <a:moveTo>
                  <a:pt x="0" y="83293"/>
                </a:moveTo>
                <a:cubicBezTo>
                  <a:pt x="5329" y="77790"/>
                  <a:pt x="13691" y="57934"/>
                  <a:pt x="31973" y="50277"/>
                </a:cubicBezTo>
                <a:cubicBezTo>
                  <a:pt x="50256" y="42621"/>
                  <a:pt x="90622" y="45734"/>
                  <a:pt x="109695" y="37354"/>
                </a:cubicBezTo>
                <a:cubicBezTo>
                  <a:pt x="128768" y="28975"/>
                  <a:pt x="140290" y="6226"/>
                  <a:pt x="146409" y="0"/>
                </a:cubicBezTo>
              </a:path>
            </a:pathLst>
          </a:custGeom>
          <a:noFill/>
          <a:ln w="19050" cap="flat" cmpd="sng">
            <a:solidFill>
              <a:schemeClr val="dk2"/>
            </a:solidFill>
            <a:prstDash val="dash"/>
            <a:round/>
            <a:headEnd type="none" w="med" len="med"/>
            <a:tailEnd type="none" w="med" len="med"/>
          </a:ln>
        </p:spPr>
      </p:sp>
    </p:spTree>
    <p:extLst>
      <p:ext uri="{BB962C8B-B14F-4D97-AF65-F5344CB8AC3E}">
        <p14:creationId xmlns:p14="http://schemas.microsoft.com/office/powerpoint/2010/main" val="9127754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071683" y="1907127"/>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References</a:t>
            </a:r>
            <a:endParaRPr sz="4800" b="1" dirty="0"/>
          </a:p>
        </p:txBody>
      </p:sp>
      <p:sp>
        <p:nvSpPr>
          <p:cNvPr id="398" name="Google Shape;398;p35"/>
          <p:cNvSpPr txBox="1">
            <a:spLocks noGrp="1"/>
          </p:cNvSpPr>
          <p:nvPr>
            <p:ph type="title"/>
          </p:nvPr>
        </p:nvSpPr>
        <p:spPr>
          <a:xfrm>
            <a:off x="1268949" y="640406"/>
            <a:ext cx="941231" cy="1012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13</a:t>
            </a:r>
            <a:endParaRPr sz="6000"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57" name="Google Shape;2864;p64">
            <a:extLst>
              <a:ext uri="{FF2B5EF4-FFF2-40B4-BE49-F238E27FC236}">
                <a16:creationId xmlns="" xmlns:a16="http://schemas.microsoft.com/office/drawing/2014/main" id="{2A44E764-AF4D-22BB-95A3-44CC3A2586EA}"/>
              </a:ext>
            </a:extLst>
          </p:cNvPr>
          <p:cNvGrpSpPr/>
          <p:nvPr/>
        </p:nvGrpSpPr>
        <p:grpSpPr>
          <a:xfrm>
            <a:off x="5496652" y="3369428"/>
            <a:ext cx="2250281" cy="1010671"/>
            <a:chOff x="2254061" y="2203116"/>
            <a:chExt cx="1720176" cy="906585"/>
          </a:xfrm>
        </p:grpSpPr>
        <p:sp>
          <p:nvSpPr>
            <p:cNvPr id="58" name="Google Shape;2865;p64">
              <a:extLst>
                <a:ext uri="{FF2B5EF4-FFF2-40B4-BE49-F238E27FC236}">
                  <a16:creationId xmlns="" xmlns:a16="http://schemas.microsoft.com/office/drawing/2014/main" id="{A117F8D5-5A69-0DFF-E0CF-6AE661983FAF}"/>
                </a:ext>
              </a:extLst>
            </p:cNvPr>
            <p:cNvSpPr/>
            <p:nvPr/>
          </p:nvSpPr>
          <p:spPr>
            <a:xfrm>
              <a:off x="2872605" y="2915977"/>
              <a:ext cx="444267" cy="176193"/>
            </a:xfrm>
            <a:custGeom>
              <a:avLst/>
              <a:gdLst/>
              <a:ahLst/>
              <a:cxnLst/>
              <a:rect l="l" t="t" r="r" b="b"/>
              <a:pathLst>
                <a:path w="10391" h="4121" extrusionOk="0">
                  <a:moveTo>
                    <a:pt x="4945" y="1"/>
                  </a:moveTo>
                  <a:cubicBezTo>
                    <a:pt x="3938" y="1"/>
                    <a:pt x="3109" y="644"/>
                    <a:pt x="2981" y="1477"/>
                  </a:cubicBezTo>
                  <a:cubicBezTo>
                    <a:pt x="2966" y="1477"/>
                    <a:pt x="2949" y="1475"/>
                    <a:pt x="2934" y="1475"/>
                  </a:cubicBezTo>
                  <a:cubicBezTo>
                    <a:pt x="1697" y="1475"/>
                    <a:pt x="692" y="2334"/>
                    <a:pt x="692" y="3394"/>
                  </a:cubicBezTo>
                  <a:cubicBezTo>
                    <a:pt x="692" y="3462"/>
                    <a:pt x="697" y="3529"/>
                    <a:pt x="706" y="3595"/>
                  </a:cubicBezTo>
                  <a:cubicBezTo>
                    <a:pt x="377" y="3652"/>
                    <a:pt x="111" y="3856"/>
                    <a:pt x="1" y="4121"/>
                  </a:cubicBezTo>
                  <a:lnTo>
                    <a:pt x="10305" y="4121"/>
                  </a:lnTo>
                  <a:cubicBezTo>
                    <a:pt x="10360" y="3967"/>
                    <a:pt x="10390" y="3802"/>
                    <a:pt x="10390" y="3633"/>
                  </a:cubicBezTo>
                  <a:cubicBezTo>
                    <a:pt x="10390" y="2816"/>
                    <a:pt x="9694" y="2141"/>
                    <a:pt x="8782" y="2012"/>
                  </a:cubicBezTo>
                  <a:cubicBezTo>
                    <a:pt x="8782" y="2005"/>
                    <a:pt x="8783" y="1997"/>
                    <a:pt x="8783" y="1989"/>
                  </a:cubicBezTo>
                  <a:cubicBezTo>
                    <a:pt x="8783" y="1461"/>
                    <a:pt x="8284" y="1031"/>
                    <a:pt x="7666" y="1031"/>
                  </a:cubicBezTo>
                  <a:cubicBezTo>
                    <a:pt x="7355" y="1031"/>
                    <a:pt x="7075" y="1140"/>
                    <a:pt x="6872" y="1315"/>
                  </a:cubicBezTo>
                  <a:cubicBezTo>
                    <a:pt x="6670" y="562"/>
                    <a:pt x="5884" y="1"/>
                    <a:pt x="4945" y="1"/>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66;p64">
              <a:extLst>
                <a:ext uri="{FF2B5EF4-FFF2-40B4-BE49-F238E27FC236}">
                  <a16:creationId xmlns="" xmlns:a16="http://schemas.microsoft.com/office/drawing/2014/main" id="{10219B08-9C20-C1C2-7BA2-FC9715813FE3}"/>
                </a:ext>
              </a:extLst>
            </p:cNvPr>
            <p:cNvSpPr/>
            <p:nvPr/>
          </p:nvSpPr>
          <p:spPr>
            <a:xfrm>
              <a:off x="2812662" y="2951165"/>
              <a:ext cx="355551" cy="141049"/>
            </a:xfrm>
            <a:custGeom>
              <a:avLst/>
              <a:gdLst/>
              <a:ahLst/>
              <a:cxnLst/>
              <a:rect l="l" t="t" r="r" b="b"/>
              <a:pathLst>
                <a:path w="8316" h="3299" extrusionOk="0">
                  <a:moveTo>
                    <a:pt x="3956" y="1"/>
                  </a:moveTo>
                  <a:cubicBezTo>
                    <a:pt x="3151" y="1"/>
                    <a:pt x="2486" y="517"/>
                    <a:pt x="2385" y="1183"/>
                  </a:cubicBezTo>
                  <a:cubicBezTo>
                    <a:pt x="2372" y="1183"/>
                    <a:pt x="2359" y="1181"/>
                    <a:pt x="2347" y="1181"/>
                  </a:cubicBezTo>
                  <a:cubicBezTo>
                    <a:pt x="1356" y="1181"/>
                    <a:pt x="553" y="1868"/>
                    <a:pt x="553" y="2718"/>
                  </a:cubicBezTo>
                  <a:cubicBezTo>
                    <a:pt x="553" y="2772"/>
                    <a:pt x="557" y="2826"/>
                    <a:pt x="563" y="2879"/>
                  </a:cubicBezTo>
                  <a:cubicBezTo>
                    <a:pt x="300" y="2924"/>
                    <a:pt x="87" y="3086"/>
                    <a:pt x="1" y="3299"/>
                  </a:cubicBezTo>
                  <a:lnTo>
                    <a:pt x="8247" y="3299"/>
                  </a:lnTo>
                  <a:cubicBezTo>
                    <a:pt x="8291" y="3175"/>
                    <a:pt x="8316" y="3045"/>
                    <a:pt x="8316" y="2909"/>
                  </a:cubicBezTo>
                  <a:cubicBezTo>
                    <a:pt x="8316" y="2255"/>
                    <a:pt x="7758" y="1713"/>
                    <a:pt x="7028" y="1612"/>
                  </a:cubicBezTo>
                  <a:cubicBezTo>
                    <a:pt x="7028" y="1604"/>
                    <a:pt x="7029" y="1598"/>
                    <a:pt x="7029" y="1593"/>
                  </a:cubicBezTo>
                  <a:cubicBezTo>
                    <a:pt x="7029" y="1170"/>
                    <a:pt x="6629" y="826"/>
                    <a:pt x="6135" y="826"/>
                  </a:cubicBezTo>
                  <a:cubicBezTo>
                    <a:pt x="5887" y="826"/>
                    <a:pt x="5663" y="913"/>
                    <a:pt x="5499" y="1053"/>
                  </a:cubicBezTo>
                  <a:cubicBezTo>
                    <a:pt x="5337" y="451"/>
                    <a:pt x="4709" y="1"/>
                    <a:pt x="395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67;p64">
              <a:extLst>
                <a:ext uri="{FF2B5EF4-FFF2-40B4-BE49-F238E27FC236}">
                  <a16:creationId xmlns="" xmlns:a16="http://schemas.microsoft.com/office/drawing/2014/main" id="{3C4078F3-D889-C6D8-1EEC-F22B789E604C}"/>
                </a:ext>
              </a:extLst>
            </p:cNvPr>
            <p:cNvSpPr/>
            <p:nvPr/>
          </p:nvSpPr>
          <p:spPr>
            <a:xfrm>
              <a:off x="3294260"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68;p64">
              <a:extLst>
                <a:ext uri="{FF2B5EF4-FFF2-40B4-BE49-F238E27FC236}">
                  <a16:creationId xmlns="" xmlns:a16="http://schemas.microsoft.com/office/drawing/2014/main" id="{04CFEDA2-D1A8-3F70-B140-C9D0966CD789}"/>
                </a:ext>
              </a:extLst>
            </p:cNvPr>
            <p:cNvSpPr/>
            <p:nvPr/>
          </p:nvSpPr>
          <p:spPr>
            <a:xfrm>
              <a:off x="3281562" y="2951507"/>
              <a:ext cx="137799" cy="150455"/>
            </a:xfrm>
            <a:custGeom>
              <a:avLst/>
              <a:gdLst/>
              <a:ahLst/>
              <a:cxnLst/>
              <a:rect l="l" t="t" r="r" b="b"/>
              <a:pathLst>
                <a:path w="3223" h="3519" extrusionOk="0">
                  <a:moveTo>
                    <a:pt x="1611" y="0"/>
                  </a:moveTo>
                  <a:cubicBezTo>
                    <a:pt x="721" y="0"/>
                    <a:pt x="0" y="787"/>
                    <a:pt x="0" y="1759"/>
                  </a:cubicBezTo>
                  <a:cubicBezTo>
                    <a:pt x="0" y="2731"/>
                    <a:pt x="721"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9;p64">
              <a:extLst>
                <a:ext uri="{FF2B5EF4-FFF2-40B4-BE49-F238E27FC236}">
                  <a16:creationId xmlns="" xmlns:a16="http://schemas.microsoft.com/office/drawing/2014/main" id="{F31F0333-385B-FBB2-6581-B30619E171EC}"/>
                </a:ext>
              </a:extLst>
            </p:cNvPr>
            <p:cNvSpPr/>
            <p:nvPr/>
          </p:nvSpPr>
          <p:spPr>
            <a:xfrm>
              <a:off x="3323249" y="2994262"/>
              <a:ext cx="54427" cy="59515"/>
            </a:xfrm>
            <a:custGeom>
              <a:avLst/>
              <a:gdLst/>
              <a:ahLst/>
              <a:cxnLst/>
              <a:rect l="l" t="t" r="r" b="b"/>
              <a:pathLst>
                <a:path w="1273" h="1392" extrusionOk="0">
                  <a:moveTo>
                    <a:pt x="636" y="1"/>
                  </a:moveTo>
                  <a:cubicBezTo>
                    <a:pt x="285" y="1"/>
                    <a:pt x="1" y="312"/>
                    <a:pt x="1" y="696"/>
                  </a:cubicBezTo>
                  <a:cubicBezTo>
                    <a:pt x="1" y="1081"/>
                    <a:pt x="285" y="1391"/>
                    <a:pt x="636" y="1391"/>
                  </a:cubicBezTo>
                  <a:cubicBezTo>
                    <a:pt x="988" y="1391"/>
                    <a:pt x="1272" y="1081"/>
                    <a:pt x="1272" y="696"/>
                  </a:cubicBezTo>
                  <a:cubicBezTo>
                    <a:pt x="1272" y="312"/>
                    <a:pt x="988" y="1"/>
                    <a:pt x="636"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0;p64">
              <a:extLst>
                <a:ext uri="{FF2B5EF4-FFF2-40B4-BE49-F238E27FC236}">
                  <a16:creationId xmlns="" xmlns:a16="http://schemas.microsoft.com/office/drawing/2014/main" id="{3D640FFA-B6A9-B986-0CC1-5D1F5D3737D0}"/>
                </a:ext>
              </a:extLst>
            </p:cNvPr>
            <p:cNvSpPr/>
            <p:nvPr/>
          </p:nvSpPr>
          <p:spPr>
            <a:xfrm>
              <a:off x="2780211" y="2951507"/>
              <a:ext cx="137799" cy="150455"/>
            </a:xfrm>
            <a:custGeom>
              <a:avLst/>
              <a:gdLst/>
              <a:ahLst/>
              <a:cxnLst/>
              <a:rect l="l" t="t" r="r" b="b"/>
              <a:pathLst>
                <a:path w="3223" h="3519" extrusionOk="0">
                  <a:moveTo>
                    <a:pt x="1612" y="0"/>
                  </a:moveTo>
                  <a:cubicBezTo>
                    <a:pt x="721" y="0"/>
                    <a:pt x="0" y="787"/>
                    <a:pt x="0" y="1759"/>
                  </a:cubicBezTo>
                  <a:cubicBezTo>
                    <a:pt x="0" y="2731"/>
                    <a:pt x="721" y="3518"/>
                    <a:pt x="1612" y="3518"/>
                  </a:cubicBezTo>
                  <a:cubicBezTo>
                    <a:pt x="2501" y="3518"/>
                    <a:pt x="3223" y="2731"/>
                    <a:pt x="3223" y="1759"/>
                  </a:cubicBezTo>
                  <a:cubicBezTo>
                    <a:pt x="3223"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71;p64">
              <a:extLst>
                <a:ext uri="{FF2B5EF4-FFF2-40B4-BE49-F238E27FC236}">
                  <a16:creationId xmlns="" xmlns:a16="http://schemas.microsoft.com/office/drawing/2014/main" id="{CEB2B123-222D-521A-42DE-53FAB6D5D270}"/>
                </a:ext>
              </a:extLst>
            </p:cNvPr>
            <p:cNvSpPr/>
            <p:nvPr/>
          </p:nvSpPr>
          <p:spPr>
            <a:xfrm>
              <a:off x="2767470" y="2951507"/>
              <a:ext cx="137799" cy="150455"/>
            </a:xfrm>
            <a:custGeom>
              <a:avLst/>
              <a:gdLst/>
              <a:ahLst/>
              <a:cxnLst/>
              <a:rect l="l" t="t" r="r" b="b"/>
              <a:pathLst>
                <a:path w="3223" h="3519" extrusionOk="0">
                  <a:moveTo>
                    <a:pt x="1611" y="0"/>
                  </a:moveTo>
                  <a:cubicBezTo>
                    <a:pt x="722" y="0"/>
                    <a:pt x="0" y="787"/>
                    <a:pt x="0" y="1759"/>
                  </a:cubicBezTo>
                  <a:cubicBezTo>
                    <a:pt x="0" y="2731"/>
                    <a:pt x="722" y="3518"/>
                    <a:pt x="1611" y="3518"/>
                  </a:cubicBezTo>
                  <a:cubicBezTo>
                    <a:pt x="2501" y="3518"/>
                    <a:pt x="3223" y="2731"/>
                    <a:pt x="3223" y="1759"/>
                  </a:cubicBezTo>
                  <a:cubicBezTo>
                    <a:pt x="3223" y="787"/>
                    <a:pt x="2501"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72;p64">
              <a:extLst>
                <a:ext uri="{FF2B5EF4-FFF2-40B4-BE49-F238E27FC236}">
                  <a16:creationId xmlns="" xmlns:a16="http://schemas.microsoft.com/office/drawing/2014/main" id="{2653AD18-810F-E0A7-D787-487080D49A57}"/>
                </a:ext>
              </a:extLst>
            </p:cNvPr>
            <p:cNvSpPr/>
            <p:nvPr/>
          </p:nvSpPr>
          <p:spPr>
            <a:xfrm>
              <a:off x="2808686" y="3000205"/>
              <a:ext cx="55368" cy="60541"/>
            </a:xfrm>
            <a:custGeom>
              <a:avLst/>
              <a:gdLst/>
              <a:ahLst/>
              <a:cxnLst/>
              <a:rect l="l" t="t" r="r" b="b"/>
              <a:pathLst>
                <a:path w="1295" h="1416" extrusionOk="0">
                  <a:moveTo>
                    <a:pt x="647" y="1"/>
                  </a:moveTo>
                  <a:cubicBezTo>
                    <a:pt x="290" y="1"/>
                    <a:pt x="0" y="317"/>
                    <a:pt x="0" y="707"/>
                  </a:cubicBezTo>
                  <a:cubicBezTo>
                    <a:pt x="0" y="1099"/>
                    <a:pt x="290" y="1415"/>
                    <a:pt x="647" y="1415"/>
                  </a:cubicBezTo>
                  <a:cubicBezTo>
                    <a:pt x="1005" y="1415"/>
                    <a:pt x="1295" y="1099"/>
                    <a:pt x="1295" y="707"/>
                  </a:cubicBezTo>
                  <a:cubicBezTo>
                    <a:pt x="1295" y="317"/>
                    <a:pt x="1005" y="1"/>
                    <a:pt x="647" y="1"/>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73;p64">
              <a:extLst>
                <a:ext uri="{FF2B5EF4-FFF2-40B4-BE49-F238E27FC236}">
                  <a16:creationId xmlns="" xmlns:a16="http://schemas.microsoft.com/office/drawing/2014/main" id="{004F55FD-62AC-082A-8CD5-4BEA272F4429}"/>
                </a:ext>
              </a:extLst>
            </p:cNvPr>
            <p:cNvSpPr/>
            <p:nvPr/>
          </p:nvSpPr>
          <p:spPr>
            <a:xfrm>
              <a:off x="2463820" y="3008585"/>
              <a:ext cx="1003716" cy="30698"/>
            </a:xfrm>
            <a:custGeom>
              <a:avLst/>
              <a:gdLst/>
              <a:ahLst/>
              <a:cxnLst/>
              <a:rect l="l" t="t" r="r" b="b"/>
              <a:pathLst>
                <a:path w="23476" h="718" extrusionOk="0">
                  <a:moveTo>
                    <a:pt x="1" y="1"/>
                  </a:moveTo>
                  <a:lnTo>
                    <a:pt x="151" y="718"/>
                  </a:lnTo>
                  <a:lnTo>
                    <a:pt x="23476" y="718"/>
                  </a:lnTo>
                  <a:lnTo>
                    <a:pt x="23476" y="1"/>
                  </a:lnTo>
                  <a:close/>
                </a:path>
              </a:pathLst>
            </a:custGeom>
            <a:solidFill>
              <a:srgbClr val="888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74;p64">
              <a:extLst>
                <a:ext uri="{FF2B5EF4-FFF2-40B4-BE49-F238E27FC236}">
                  <a16:creationId xmlns="" xmlns:a16="http://schemas.microsoft.com/office/drawing/2014/main" id="{0080E9F7-582D-DA20-32D6-DB8E4CF2CC41}"/>
                </a:ext>
              </a:extLst>
            </p:cNvPr>
            <p:cNvSpPr/>
            <p:nvPr/>
          </p:nvSpPr>
          <p:spPr>
            <a:xfrm>
              <a:off x="3454080" y="3008585"/>
              <a:ext cx="200222" cy="30698"/>
            </a:xfrm>
            <a:custGeom>
              <a:avLst/>
              <a:gdLst/>
              <a:ahLst/>
              <a:cxnLst/>
              <a:rect l="l" t="t" r="r" b="b"/>
              <a:pathLst>
                <a:path w="4683" h="718" extrusionOk="0">
                  <a:moveTo>
                    <a:pt x="0" y="1"/>
                  </a:moveTo>
                  <a:lnTo>
                    <a:pt x="315" y="718"/>
                  </a:lnTo>
                  <a:lnTo>
                    <a:pt x="4400" y="718"/>
                  </a:lnTo>
                  <a:lnTo>
                    <a:pt x="4683" y="1"/>
                  </a:lnTo>
                  <a:close/>
                </a:path>
              </a:pathLst>
            </a:custGeom>
            <a:solidFill>
              <a:srgbClr val="78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75;p64">
              <a:extLst>
                <a:ext uri="{FF2B5EF4-FFF2-40B4-BE49-F238E27FC236}">
                  <a16:creationId xmlns="" xmlns:a16="http://schemas.microsoft.com/office/drawing/2014/main" id="{31CCBF11-FA6E-B379-E3D4-92C09767ADA6}"/>
                </a:ext>
              </a:extLst>
            </p:cNvPr>
            <p:cNvSpPr/>
            <p:nvPr/>
          </p:nvSpPr>
          <p:spPr>
            <a:xfrm>
              <a:off x="2602690" y="2935388"/>
              <a:ext cx="192996" cy="103895"/>
            </a:xfrm>
            <a:custGeom>
              <a:avLst/>
              <a:gdLst/>
              <a:ahLst/>
              <a:cxnLst/>
              <a:rect l="l" t="t" r="r" b="b"/>
              <a:pathLst>
                <a:path w="4514" h="2430" extrusionOk="0">
                  <a:moveTo>
                    <a:pt x="2255" y="0"/>
                  </a:moveTo>
                  <a:cubicBezTo>
                    <a:pt x="1010" y="0"/>
                    <a:pt x="0" y="891"/>
                    <a:pt x="0" y="2136"/>
                  </a:cubicBezTo>
                  <a:cubicBezTo>
                    <a:pt x="0" y="2214"/>
                    <a:pt x="11" y="2354"/>
                    <a:pt x="20" y="2430"/>
                  </a:cubicBezTo>
                  <a:lnTo>
                    <a:pt x="4510" y="2430"/>
                  </a:lnTo>
                  <a:cubicBezTo>
                    <a:pt x="4513" y="2386"/>
                    <a:pt x="4509" y="2181"/>
                    <a:pt x="4509" y="2136"/>
                  </a:cubicBezTo>
                  <a:cubicBezTo>
                    <a:pt x="4509" y="891"/>
                    <a:pt x="3500" y="0"/>
                    <a:pt x="2255"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76;p64">
              <a:extLst>
                <a:ext uri="{FF2B5EF4-FFF2-40B4-BE49-F238E27FC236}">
                  <a16:creationId xmlns="" xmlns:a16="http://schemas.microsoft.com/office/drawing/2014/main" id="{7B2E16A6-F180-301C-EA03-DD7E3F1583CE}"/>
                </a:ext>
              </a:extLst>
            </p:cNvPr>
            <p:cNvSpPr/>
            <p:nvPr/>
          </p:nvSpPr>
          <p:spPr>
            <a:xfrm>
              <a:off x="2616243" y="2941801"/>
              <a:ext cx="177904" cy="97481"/>
            </a:xfrm>
            <a:custGeom>
              <a:avLst/>
              <a:gdLst/>
              <a:ahLst/>
              <a:cxnLst/>
              <a:rect l="l" t="t" r="r" b="b"/>
              <a:pathLst>
                <a:path w="4161" h="2280" extrusionOk="0">
                  <a:moveTo>
                    <a:pt x="2079" y="1"/>
                  </a:moveTo>
                  <a:cubicBezTo>
                    <a:pt x="931" y="1"/>
                    <a:pt x="1" y="836"/>
                    <a:pt x="1" y="2004"/>
                  </a:cubicBezTo>
                  <a:cubicBezTo>
                    <a:pt x="1" y="2076"/>
                    <a:pt x="11" y="2209"/>
                    <a:pt x="19" y="2280"/>
                  </a:cubicBezTo>
                  <a:lnTo>
                    <a:pt x="4159" y="2280"/>
                  </a:lnTo>
                  <a:cubicBezTo>
                    <a:pt x="4160" y="2238"/>
                    <a:pt x="4157" y="2046"/>
                    <a:pt x="4157" y="2004"/>
                  </a:cubicBezTo>
                  <a:cubicBezTo>
                    <a:pt x="4157" y="836"/>
                    <a:pt x="3227" y="1"/>
                    <a:pt x="2079" y="1"/>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77;p64">
              <a:extLst>
                <a:ext uri="{FF2B5EF4-FFF2-40B4-BE49-F238E27FC236}">
                  <a16:creationId xmlns="" xmlns:a16="http://schemas.microsoft.com/office/drawing/2014/main" id="{D6811791-0F35-4FCE-01EC-0E81924CCC89}"/>
                </a:ext>
              </a:extLst>
            </p:cNvPr>
            <p:cNvSpPr/>
            <p:nvPr/>
          </p:nvSpPr>
          <p:spPr>
            <a:xfrm>
              <a:off x="2650918" y="2951507"/>
              <a:ext cx="137799" cy="150455"/>
            </a:xfrm>
            <a:custGeom>
              <a:avLst/>
              <a:gdLst/>
              <a:ahLst/>
              <a:cxnLst/>
              <a:rect l="l" t="t" r="r" b="b"/>
              <a:pathLst>
                <a:path w="3223" h="3519" extrusionOk="0">
                  <a:moveTo>
                    <a:pt x="1612" y="0"/>
                  </a:moveTo>
                  <a:cubicBezTo>
                    <a:pt x="722" y="0"/>
                    <a:pt x="0" y="787"/>
                    <a:pt x="0" y="1759"/>
                  </a:cubicBezTo>
                  <a:cubicBezTo>
                    <a:pt x="0"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78;p64">
              <a:extLst>
                <a:ext uri="{FF2B5EF4-FFF2-40B4-BE49-F238E27FC236}">
                  <a16:creationId xmlns="" xmlns:a16="http://schemas.microsoft.com/office/drawing/2014/main" id="{DCA86763-E5FB-2B4A-66D1-CFDE532E50FD}"/>
                </a:ext>
              </a:extLst>
            </p:cNvPr>
            <p:cNvSpPr/>
            <p:nvPr/>
          </p:nvSpPr>
          <p:spPr>
            <a:xfrm>
              <a:off x="2636552" y="2951507"/>
              <a:ext cx="137842" cy="150455"/>
            </a:xfrm>
            <a:custGeom>
              <a:avLst/>
              <a:gdLst/>
              <a:ahLst/>
              <a:cxnLst/>
              <a:rect l="l" t="t" r="r" b="b"/>
              <a:pathLst>
                <a:path w="3224" h="3519" extrusionOk="0">
                  <a:moveTo>
                    <a:pt x="1612" y="0"/>
                  </a:moveTo>
                  <a:cubicBezTo>
                    <a:pt x="722" y="0"/>
                    <a:pt x="1" y="787"/>
                    <a:pt x="1" y="1759"/>
                  </a:cubicBezTo>
                  <a:cubicBezTo>
                    <a:pt x="1" y="2731"/>
                    <a:pt x="722" y="3518"/>
                    <a:pt x="1612" y="3518"/>
                  </a:cubicBezTo>
                  <a:cubicBezTo>
                    <a:pt x="2502" y="3518"/>
                    <a:pt x="3223" y="2731"/>
                    <a:pt x="3223" y="1759"/>
                  </a:cubicBezTo>
                  <a:cubicBezTo>
                    <a:pt x="3223" y="787"/>
                    <a:pt x="2502" y="0"/>
                    <a:pt x="1612"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79;p64">
              <a:extLst>
                <a:ext uri="{FF2B5EF4-FFF2-40B4-BE49-F238E27FC236}">
                  <a16:creationId xmlns="" xmlns:a16="http://schemas.microsoft.com/office/drawing/2014/main" id="{7DACBAFD-2449-914A-1300-C3C3583FD6B4}"/>
                </a:ext>
              </a:extLst>
            </p:cNvPr>
            <p:cNvSpPr/>
            <p:nvPr/>
          </p:nvSpPr>
          <p:spPr>
            <a:xfrm>
              <a:off x="2680719" y="2999649"/>
              <a:ext cx="49510" cy="54171"/>
            </a:xfrm>
            <a:custGeom>
              <a:avLst/>
              <a:gdLst/>
              <a:ahLst/>
              <a:cxnLst/>
              <a:rect l="l" t="t" r="r" b="b"/>
              <a:pathLst>
                <a:path w="1158" h="1267" extrusionOk="0">
                  <a:moveTo>
                    <a:pt x="579" y="0"/>
                  </a:moveTo>
                  <a:cubicBezTo>
                    <a:pt x="259" y="0"/>
                    <a:pt x="0" y="283"/>
                    <a:pt x="0" y="633"/>
                  </a:cubicBezTo>
                  <a:cubicBezTo>
                    <a:pt x="0" y="982"/>
                    <a:pt x="259" y="1266"/>
                    <a:pt x="579" y="1266"/>
                  </a:cubicBezTo>
                  <a:cubicBezTo>
                    <a:pt x="898" y="1266"/>
                    <a:pt x="1158" y="982"/>
                    <a:pt x="1158" y="633"/>
                  </a:cubicBezTo>
                  <a:cubicBezTo>
                    <a:pt x="1158" y="283"/>
                    <a:pt x="898" y="0"/>
                    <a:pt x="579"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80;p64">
              <a:extLst>
                <a:ext uri="{FF2B5EF4-FFF2-40B4-BE49-F238E27FC236}">
                  <a16:creationId xmlns="" xmlns:a16="http://schemas.microsoft.com/office/drawing/2014/main" id="{24DF83A6-6AD3-009D-1852-BF27806C6F86}"/>
                </a:ext>
              </a:extLst>
            </p:cNvPr>
            <p:cNvSpPr/>
            <p:nvPr/>
          </p:nvSpPr>
          <p:spPr>
            <a:xfrm>
              <a:off x="3116526" y="2935388"/>
              <a:ext cx="193082" cy="103895"/>
            </a:xfrm>
            <a:custGeom>
              <a:avLst/>
              <a:gdLst/>
              <a:ahLst/>
              <a:cxnLst/>
              <a:rect l="l" t="t" r="r" b="b"/>
              <a:pathLst>
                <a:path w="4516" h="2430" extrusionOk="0">
                  <a:moveTo>
                    <a:pt x="2261" y="0"/>
                  </a:moveTo>
                  <a:cubicBezTo>
                    <a:pt x="1016" y="0"/>
                    <a:pt x="6" y="891"/>
                    <a:pt x="6" y="2136"/>
                  </a:cubicBezTo>
                  <a:cubicBezTo>
                    <a:pt x="6" y="2214"/>
                    <a:pt x="1" y="2354"/>
                    <a:pt x="9" y="2430"/>
                  </a:cubicBezTo>
                  <a:lnTo>
                    <a:pt x="4511" y="2430"/>
                  </a:lnTo>
                  <a:cubicBezTo>
                    <a:pt x="4515" y="2386"/>
                    <a:pt x="4515" y="2181"/>
                    <a:pt x="4515" y="2136"/>
                  </a:cubicBezTo>
                  <a:cubicBezTo>
                    <a:pt x="4515" y="891"/>
                    <a:pt x="3506" y="0"/>
                    <a:pt x="2261" y="0"/>
                  </a:cubicBezTo>
                  <a:close/>
                </a:path>
              </a:pathLst>
            </a:custGeom>
            <a:solidFill>
              <a:srgbClr val="4E4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81;p64">
              <a:extLst>
                <a:ext uri="{FF2B5EF4-FFF2-40B4-BE49-F238E27FC236}">
                  <a16:creationId xmlns="" xmlns:a16="http://schemas.microsoft.com/office/drawing/2014/main" id="{5CE6A2E3-50F6-01E8-ACCC-E49E4FC71F4D}"/>
                </a:ext>
              </a:extLst>
            </p:cNvPr>
            <p:cNvSpPr/>
            <p:nvPr/>
          </p:nvSpPr>
          <p:spPr>
            <a:xfrm>
              <a:off x="3130207" y="2941074"/>
              <a:ext cx="179015" cy="98294"/>
            </a:xfrm>
            <a:custGeom>
              <a:avLst/>
              <a:gdLst/>
              <a:ahLst/>
              <a:cxnLst/>
              <a:rect l="l" t="t" r="r" b="b"/>
              <a:pathLst>
                <a:path w="4187" h="2299" extrusionOk="0">
                  <a:moveTo>
                    <a:pt x="2096" y="0"/>
                  </a:moveTo>
                  <a:cubicBezTo>
                    <a:pt x="940" y="0"/>
                    <a:pt x="4" y="842"/>
                    <a:pt x="4" y="2020"/>
                  </a:cubicBezTo>
                  <a:cubicBezTo>
                    <a:pt x="4" y="2093"/>
                    <a:pt x="0" y="2225"/>
                    <a:pt x="7" y="2299"/>
                  </a:cubicBezTo>
                  <a:lnTo>
                    <a:pt x="4185" y="2299"/>
                  </a:lnTo>
                  <a:cubicBezTo>
                    <a:pt x="4187" y="2255"/>
                    <a:pt x="4187" y="2062"/>
                    <a:pt x="4187" y="2020"/>
                  </a:cubicBezTo>
                  <a:cubicBezTo>
                    <a:pt x="4187" y="842"/>
                    <a:pt x="3250" y="0"/>
                    <a:pt x="2096" y="0"/>
                  </a:cubicBezTo>
                  <a:close/>
                </a:path>
              </a:pathLst>
            </a:custGeom>
            <a:solidFill>
              <a:srgbClr val="5C5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82;p64">
              <a:extLst>
                <a:ext uri="{FF2B5EF4-FFF2-40B4-BE49-F238E27FC236}">
                  <a16:creationId xmlns="" xmlns:a16="http://schemas.microsoft.com/office/drawing/2014/main" id="{89603CEA-6630-D0BF-ADD0-FA5CEB59990E}"/>
                </a:ext>
              </a:extLst>
            </p:cNvPr>
            <p:cNvSpPr/>
            <p:nvPr/>
          </p:nvSpPr>
          <p:spPr>
            <a:xfrm>
              <a:off x="3164968" y="2951507"/>
              <a:ext cx="137799" cy="150455"/>
            </a:xfrm>
            <a:custGeom>
              <a:avLst/>
              <a:gdLst/>
              <a:ahLst/>
              <a:cxnLst/>
              <a:rect l="l" t="t" r="r" b="b"/>
              <a:pathLst>
                <a:path w="3223" h="3519" extrusionOk="0">
                  <a:moveTo>
                    <a:pt x="1612" y="0"/>
                  </a:moveTo>
                  <a:cubicBezTo>
                    <a:pt x="722" y="0"/>
                    <a:pt x="1" y="787"/>
                    <a:pt x="1" y="1759"/>
                  </a:cubicBezTo>
                  <a:cubicBezTo>
                    <a:pt x="1" y="2731"/>
                    <a:pt x="722" y="3518"/>
                    <a:pt x="1612" y="3518"/>
                  </a:cubicBezTo>
                  <a:cubicBezTo>
                    <a:pt x="2501" y="3518"/>
                    <a:pt x="3222" y="2731"/>
                    <a:pt x="3222" y="1759"/>
                  </a:cubicBezTo>
                  <a:cubicBezTo>
                    <a:pt x="3222" y="787"/>
                    <a:pt x="2501" y="0"/>
                    <a:pt x="1612" y="0"/>
                  </a:cubicBez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83;p64">
              <a:extLst>
                <a:ext uri="{FF2B5EF4-FFF2-40B4-BE49-F238E27FC236}">
                  <a16:creationId xmlns="" xmlns:a16="http://schemas.microsoft.com/office/drawing/2014/main" id="{CFBD9BC0-46D0-C511-3B46-31421D9034C1}"/>
                </a:ext>
              </a:extLst>
            </p:cNvPr>
            <p:cNvSpPr/>
            <p:nvPr/>
          </p:nvSpPr>
          <p:spPr>
            <a:xfrm>
              <a:off x="3150645" y="2951507"/>
              <a:ext cx="137842" cy="150455"/>
            </a:xfrm>
            <a:custGeom>
              <a:avLst/>
              <a:gdLst/>
              <a:ahLst/>
              <a:cxnLst/>
              <a:rect l="l" t="t" r="r" b="b"/>
              <a:pathLst>
                <a:path w="3224" h="3519" extrusionOk="0">
                  <a:moveTo>
                    <a:pt x="1611" y="0"/>
                  </a:moveTo>
                  <a:cubicBezTo>
                    <a:pt x="722" y="0"/>
                    <a:pt x="1" y="787"/>
                    <a:pt x="1" y="1759"/>
                  </a:cubicBezTo>
                  <a:cubicBezTo>
                    <a:pt x="1" y="2731"/>
                    <a:pt x="722" y="3518"/>
                    <a:pt x="1611" y="3518"/>
                  </a:cubicBezTo>
                  <a:cubicBezTo>
                    <a:pt x="2502" y="3518"/>
                    <a:pt x="3223" y="2731"/>
                    <a:pt x="3223" y="1759"/>
                  </a:cubicBezTo>
                  <a:cubicBezTo>
                    <a:pt x="3223" y="787"/>
                    <a:pt x="2502" y="0"/>
                    <a:pt x="1611" y="0"/>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84;p64">
              <a:extLst>
                <a:ext uri="{FF2B5EF4-FFF2-40B4-BE49-F238E27FC236}">
                  <a16:creationId xmlns="" xmlns:a16="http://schemas.microsoft.com/office/drawing/2014/main" id="{691EF689-29C6-AA75-B227-E4F4EDCEAD9E}"/>
                </a:ext>
              </a:extLst>
            </p:cNvPr>
            <p:cNvSpPr/>
            <p:nvPr/>
          </p:nvSpPr>
          <p:spPr>
            <a:xfrm>
              <a:off x="3194811" y="2999649"/>
              <a:ext cx="49510" cy="54171"/>
            </a:xfrm>
            <a:custGeom>
              <a:avLst/>
              <a:gdLst/>
              <a:ahLst/>
              <a:cxnLst/>
              <a:rect l="l" t="t" r="r" b="b"/>
              <a:pathLst>
                <a:path w="1158" h="1267" extrusionOk="0">
                  <a:moveTo>
                    <a:pt x="578" y="0"/>
                  </a:moveTo>
                  <a:cubicBezTo>
                    <a:pt x="260" y="0"/>
                    <a:pt x="0" y="283"/>
                    <a:pt x="0" y="633"/>
                  </a:cubicBezTo>
                  <a:cubicBezTo>
                    <a:pt x="0" y="982"/>
                    <a:pt x="260" y="1266"/>
                    <a:pt x="578" y="1266"/>
                  </a:cubicBezTo>
                  <a:cubicBezTo>
                    <a:pt x="898" y="1266"/>
                    <a:pt x="1157" y="982"/>
                    <a:pt x="1157" y="633"/>
                  </a:cubicBezTo>
                  <a:cubicBezTo>
                    <a:pt x="1157" y="283"/>
                    <a:pt x="898" y="0"/>
                    <a:pt x="578" y="0"/>
                  </a:cubicBez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85;p64">
              <a:extLst>
                <a:ext uri="{FF2B5EF4-FFF2-40B4-BE49-F238E27FC236}">
                  <a16:creationId xmlns="" xmlns:a16="http://schemas.microsoft.com/office/drawing/2014/main" id="{3FA03344-CA55-64DE-E44B-06577C06ABD5}"/>
                </a:ext>
              </a:extLst>
            </p:cNvPr>
            <p:cNvSpPr/>
            <p:nvPr/>
          </p:nvSpPr>
          <p:spPr>
            <a:xfrm>
              <a:off x="3485035" y="2935388"/>
              <a:ext cx="136559" cy="73410"/>
            </a:xfrm>
            <a:custGeom>
              <a:avLst/>
              <a:gdLst/>
              <a:ahLst/>
              <a:cxnLst/>
              <a:rect l="l" t="t" r="r" b="b"/>
              <a:pathLst>
                <a:path w="3194" h="1717" extrusionOk="0">
                  <a:moveTo>
                    <a:pt x="1619" y="0"/>
                  </a:moveTo>
                  <a:cubicBezTo>
                    <a:pt x="1619" y="0"/>
                    <a:pt x="1618" y="0"/>
                    <a:pt x="1617" y="0"/>
                  </a:cubicBezTo>
                  <a:cubicBezTo>
                    <a:pt x="1" y="1"/>
                    <a:pt x="1" y="1717"/>
                    <a:pt x="1" y="1717"/>
                  </a:cubicBezTo>
                  <a:lnTo>
                    <a:pt x="3194" y="1717"/>
                  </a:lnTo>
                  <a:cubicBezTo>
                    <a:pt x="3142" y="1002"/>
                    <a:pt x="2907" y="0"/>
                    <a:pt x="1619"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86;p64">
              <a:extLst>
                <a:ext uri="{FF2B5EF4-FFF2-40B4-BE49-F238E27FC236}">
                  <a16:creationId xmlns="" xmlns:a16="http://schemas.microsoft.com/office/drawing/2014/main" id="{C4A3CD7F-219D-969A-30F8-18BDE44D6C50}"/>
                </a:ext>
              </a:extLst>
            </p:cNvPr>
            <p:cNvSpPr/>
            <p:nvPr/>
          </p:nvSpPr>
          <p:spPr>
            <a:xfrm>
              <a:off x="2268342" y="3039198"/>
              <a:ext cx="608489" cy="70503"/>
            </a:xfrm>
            <a:custGeom>
              <a:avLst/>
              <a:gdLst/>
              <a:ahLst/>
              <a:cxnLst/>
              <a:rect l="l" t="t" r="r" b="b"/>
              <a:pathLst>
                <a:path w="14232" h="1649" extrusionOk="0">
                  <a:moveTo>
                    <a:pt x="0" y="1"/>
                  </a:moveTo>
                  <a:lnTo>
                    <a:pt x="0" y="1649"/>
                  </a:lnTo>
                  <a:lnTo>
                    <a:pt x="14231" y="1649"/>
                  </a:lnTo>
                  <a:lnTo>
                    <a:pt x="14231"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87;p64">
              <a:extLst>
                <a:ext uri="{FF2B5EF4-FFF2-40B4-BE49-F238E27FC236}">
                  <a16:creationId xmlns="" xmlns:a16="http://schemas.microsoft.com/office/drawing/2014/main" id="{F5222884-C000-41A6-A1BC-5D227BB02E4C}"/>
                </a:ext>
              </a:extLst>
            </p:cNvPr>
            <p:cNvSpPr/>
            <p:nvPr/>
          </p:nvSpPr>
          <p:spPr>
            <a:xfrm>
              <a:off x="2440176" y="3039198"/>
              <a:ext cx="485825" cy="70503"/>
            </a:xfrm>
            <a:custGeom>
              <a:avLst/>
              <a:gdLst/>
              <a:ahLst/>
              <a:cxnLst/>
              <a:rect l="l" t="t" r="r" b="b"/>
              <a:pathLst>
                <a:path w="11363" h="1649" extrusionOk="0">
                  <a:moveTo>
                    <a:pt x="1" y="1"/>
                  </a:moveTo>
                  <a:lnTo>
                    <a:pt x="1" y="1649"/>
                  </a:lnTo>
                  <a:lnTo>
                    <a:pt x="11362" y="1649"/>
                  </a:lnTo>
                  <a:lnTo>
                    <a:pt x="11362"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88;p64">
              <a:extLst>
                <a:ext uri="{FF2B5EF4-FFF2-40B4-BE49-F238E27FC236}">
                  <a16:creationId xmlns="" xmlns:a16="http://schemas.microsoft.com/office/drawing/2014/main" id="{FEEEBBC6-F318-33BC-D4E8-951FD0F6CC77}"/>
                </a:ext>
              </a:extLst>
            </p:cNvPr>
            <p:cNvSpPr/>
            <p:nvPr/>
          </p:nvSpPr>
          <p:spPr>
            <a:xfrm>
              <a:off x="3659563" y="3083877"/>
              <a:ext cx="131472" cy="17059"/>
            </a:xfrm>
            <a:custGeom>
              <a:avLst/>
              <a:gdLst/>
              <a:ahLst/>
              <a:cxnLst/>
              <a:rect l="l" t="t" r="r" b="b"/>
              <a:pathLst>
                <a:path w="3075" h="399" extrusionOk="0">
                  <a:moveTo>
                    <a:pt x="0" y="1"/>
                  </a:moveTo>
                  <a:lnTo>
                    <a:pt x="0" y="398"/>
                  </a:lnTo>
                  <a:lnTo>
                    <a:pt x="3074" y="398"/>
                  </a:lnTo>
                  <a:lnTo>
                    <a:pt x="3074"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89;p64">
              <a:extLst>
                <a:ext uri="{FF2B5EF4-FFF2-40B4-BE49-F238E27FC236}">
                  <a16:creationId xmlns="" xmlns:a16="http://schemas.microsoft.com/office/drawing/2014/main" id="{95085C37-2FB8-9680-2D1D-D283149CD199}"/>
                </a:ext>
              </a:extLst>
            </p:cNvPr>
            <p:cNvSpPr/>
            <p:nvPr/>
          </p:nvSpPr>
          <p:spPr>
            <a:xfrm>
              <a:off x="3688252" y="3083877"/>
              <a:ext cx="102783" cy="17059"/>
            </a:xfrm>
            <a:custGeom>
              <a:avLst/>
              <a:gdLst/>
              <a:ahLst/>
              <a:cxnLst/>
              <a:rect l="l" t="t" r="r" b="b"/>
              <a:pathLst>
                <a:path w="2404" h="399" extrusionOk="0">
                  <a:moveTo>
                    <a:pt x="1" y="1"/>
                  </a:moveTo>
                  <a:lnTo>
                    <a:pt x="1" y="398"/>
                  </a:lnTo>
                  <a:lnTo>
                    <a:pt x="2403" y="398"/>
                  </a:lnTo>
                  <a:lnTo>
                    <a:pt x="2403"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90;p64">
              <a:extLst>
                <a:ext uri="{FF2B5EF4-FFF2-40B4-BE49-F238E27FC236}">
                  <a16:creationId xmlns="" xmlns:a16="http://schemas.microsoft.com/office/drawing/2014/main" id="{7151EA14-8A2E-7C25-718A-E1A8661F97C2}"/>
                </a:ext>
              </a:extLst>
            </p:cNvPr>
            <p:cNvSpPr/>
            <p:nvPr/>
          </p:nvSpPr>
          <p:spPr>
            <a:xfrm>
              <a:off x="3453439" y="2885663"/>
              <a:ext cx="520799" cy="206549"/>
            </a:xfrm>
            <a:custGeom>
              <a:avLst/>
              <a:gdLst/>
              <a:ahLst/>
              <a:cxnLst/>
              <a:rect l="l" t="t" r="r" b="b"/>
              <a:pathLst>
                <a:path w="12181" h="4831" extrusionOk="0">
                  <a:moveTo>
                    <a:pt x="5793" y="0"/>
                  </a:moveTo>
                  <a:cubicBezTo>
                    <a:pt x="4612" y="0"/>
                    <a:pt x="3640" y="755"/>
                    <a:pt x="3493" y="1730"/>
                  </a:cubicBezTo>
                  <a:cubicBezTo>
                    <a:pt x="3473" y="1730"/>
                    <a:pt x="3454" y="1728"/>
                    <a:pt x="3437" y="1728"/>
                  </a:cubicBezTo>
                  <a:cubicBezTo>
                    <a:pt x="1985" y="1728"/>
                    <a:pt x="810" y="2736"/>
                    <a:pt x="810" y="3979"/>
                  </a:cubicBezTo>
                  <a:cubicBezTo>
                    <a:pt x="810" y="4059"/>
                    <a:pt x="815" y="4137"/>
                    <a:pt x="826" y="4215"/>
                  </a:cubicBezTo>
                  <a:cubicBezTo>
                    <a:pt x="440" y="4282"/>
                    <a:pt x="128" y="4520"/>
                    <a:pt x="1" y="4831"/>
                  </a:cubicBezTo>
                  <a:lnTo>
                    <a:pt x="12080" y="4831"/>
                  </a:lnTo>
                  <a:cubicBezTo>
                    <a:pt x="12145" y="4650"/>
                    <a:pt x="12180" y="4458"/>
                    <a:pt x="12180" y="4260"/>
                  </a:cubicBezTo>
                  <a:cubicBezTo>
                    <a:pt x="12179" y="3301"/>
                    <a:pt x="11361" y="2508"/>
                    <a:pt x="10291" y="2358"/>
                  </a:cubicBezTo>
                  <a:cubicBezTo>
                    <a:pt x="10291" y="2350"/>
                    <a:pt x="10292" y="2340"/>
                    <a:pt x="10292" y="2331"/>
                  </a:cubicBezTo>
                  <a:cubicBezTo>
                    <a:pt x="10292" y="1712"/>
                    <a:pt x="9706" y="1209"/>
                    <a:pt x="8984" y="1209"/>
                  </a:cubicBezTo>
                  <a:cubicBezTo>
                    <a:pt x="8619" y="1209"/>
                    <a:pt x="8290" y="1336"/>
                    <a:pt x="8054" y="1541"/>
                  </a:cubicBezTo>
                  <a:cubicBezTo>
                    <a:pt x="7816" y="659"/>
                    <a:pt x="6895" y="0"/>
                    <a:pt x="5793"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91;p64">
              <a:extLst>
                <a:ext uri="{FF2B5EF4-FFF2-40B4-BE49-F238E27FC236}">
                  <a16:creationId xmlns="" xmlns:a16="http://schemas.microsoft.com/office/drawing/2014/main" id="{965E69F5-AC31-AFB8-860E-3E6515C19404}"/>
                </a:ext>
              </a:extLst>
            </p:cNvPr>
            <p:cNvSpPr/>
            <p:nvPr/>
          </p:nvSpPr>
          <p:spPr>
            <a:xfrm>
              <a:off x="2882311" y="2669193"/>
              <a:ext cx="655306" cy="185685"/>
            </a:xfrm>
            <a:custGeom>
              <a:avLst/>
              <a:gdLst/>
              <a:ahLst/>
              <a:cxnLst/>
              <a:rect l="l" t="t" r="r" b="b"/>
              <a:pathLst>
                <a:path w="15327" h="4343" extrusionOk="0">
                  <a:moveTo>
                    <a:pt x="5400" y="0"/>
                  </a:moveTo>
                  <a:cubicBezTo>
                    <a:pt x="5221" y="0"/>
                    <a:pt x="5044" y="1"/>
                    <a:pt x="4869" y="4"/>
                  </a:cubicBezTo>
                  <a:cubicBezTo>
                    <a:pt x="3785" y="19"/>
                    <a:pt x="4144" y="499"/>
                    <a:pt x="3301" y="1244"/>
                  </a:cubicBezTo>
                  <a:cubicBezTo>
                    <a:pt x="2149" y="2263"/>
                    <a:pt x="0" y="4343"/>
                    <a:pt x="0" y="4343"/>
                  </a:cubicBezTo>
                  <a:lnTo>
                    <a:pt x="15326" y="4182"/>
                  </a:lnTo>
                  <a:cubicBezTo>
                    <a:pt x="15326" y="4182"/>
                    <a:pt x="12706" y="477"/>
                    <a:pt x="10668" y="259"/>
                  </a:cubicBezTo>
                  <a:cubicBezTo>
                    <a:pt x="9570" y="143"/>
                    <a:pt x="7362" y="0"/>
                    <a:pt x="5400"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92;p64">
              <a:extLst>
                <a:ext uri="{FF2B5EF4-FFF2-40B4-BE49-F238E27FC236}">
                  <a16:creationId xmlns="" xmlns:a16="http://schemas.microsoft.com/office/drawing/2014/main" id="{A844315F-2C2C-3AE8-9415-AA00BA4E0299}"/>
                </a:ext>
              </a:extLst>
            </p:cNvPr>
            <p:cNvSpPr/>
            <p:nvPr/>
          </p:nvSpPr>
          <p:spPr>
            <a:xfrm>
              <a:off x="2661821" y="2838248"/>
              <a:ext cx="993327" cy="201034"/>
            </a:xfrm>
            <a:custGeom>
              <a:avLst/>
              <a:gdLst/>
              <a:ahLst/>
              <a:cxnLst/>
              <a:rect l="l" t="t" r="r" b="b"/>
              <a:pathLst>
                <a:path w="23233" h="4702" extrusionOk="0">
                  <a:moveTo>
                    <a:pt x="21468" y="0"/>
                  </a:moveTo>
                  <a:cubicBezTo>
                    <a:pt x="21459" y="0"/>
                    <a:pt x="21450" y="0"/>
                    <a:pt x="21441" y="1"/>
                  </a:cubicBezTo>
                  <a:cubicBezTo>
                    <a:pt x="19212" y="52"/>
                    <a:pt x="6404" y="348"/>
                    <a:pt x="3878" y="544"/>
                  </a:cubicBezTo>
                  <a:cubicBezTo>
                    <a:pt x="0" y="844"/>
                    <a:pt x="864" y="4702"/>
                    <a:pt x="864" y="4702"/>
                  </a:cubicBezTo>
                  <a:lnTo>
                    <a:pt x="2867" y="4702"/>
                  </a:lnTo>
                  <a:lnTo>
                    <a:pt x="23010" y="4227"/>
                  </a:lnTo>
                  <a:cubicBezTo>
                    <a:pt x="23232" y="2624"/>
                    <a:pt x="22975" y="1258"/>
                    <a:pt x="22730" y="720"/>
                  </a:cubicBezTo>
                  <a:cubicBezTo>
                    <a:pt x="22522" y="267"/>
                    <a:pt x="21942" y="0"/>
                    <a:pt x="21468"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93;p64">
              <a:extLst>
                <a:ext uri="{FF2B5EF4-FFF2-40B4-BE49-F238E27FC236}">
                  <a16:creationId xmlns="" xmlns:a16="http://schemas.microsoft.com/office/drawing/2014/main" id="{D267B50D-84E3-B93A-D89F-480DF929E58A}"/>
                </a:ext>
              </a:extLst>
            </p:cNvPr>
            <p:cNvSpPr/>
            <p:nvPr/>
          </p:nvSpPr>
          <p:spPr>
            <a:xfrm>
              <a:off x="2679222" y="2667483"/>
              <a:ext cx="655306" cy="187395"/>
            </a:xfrm>
            <a:custGeom>
              <a:avLst/>
              <a:gdLst/>
              <a:ahLst/>
              <a:cxnLst/>
              <a:rect l="l" t="t" r="r" b="b"/>
              <a:pathLst>
                <a:path w="15327" h="4383" extrusionOk="0">
                  <a:moveTo>
                    <a:pt x="8343" y="0"/>
                  </a:moveTo>
                  <a:cubicBezTo>
                    <a:pt x="7536" y="0"/>
                    <a:pt x="6722" y="26"/>
                    <a:pt x="6062" y="58"/>
                  </a:cubicBezTo>
                  <a:cubicBezTo>
                    <a:pt x="4980" y="111"/>
                    <a:pt x="4144" y="539"/>
                    <a:pt x="3300" y="1284"/>
                  </a:cubicBezTo>
                  <a:cubicBezTo>
                    <a:pt x="2148" y="2303"/>
                    <a:pt x="0" y="4383"/>
                    <a:pt x="0" y="4383"/>
                  </a:cubicBezTo>
                  <a:lnTo>
                    <a:pt x="15326" y="4222"/>
                  </a:lnTo>
                  <a:cubicBezTo>
                    <a:pt x="15326" y="4222"/>
                    <a:pt x="13064" y="537"/>
                    <a:pt x="11047" y="165"/>
                  </a:cubicBezTo>
                  <a:cubicBezTo>
                    <a:pt x="10373" y="42"/>
                    <a:pt x="9363" y="0"/>
                    <a:pt x="8343" y="0"/>
                  </a:cubicBezTo>
                  <a:close/>
                </a:path>
              </a:pathLst>
            </a:custGeom>
            <a:solidFill>
              <a:srgbClr val="FF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94;p64">
              <a:extLst>
                <a:ext uri="{FF2B5EF4-FFF2-40B4-BE49-F238E27FC236}">
                  <a16:creationId xmlns="" xmlns:a16="http://schemas.microsoft.com/office/drawing/2014/main" id="{47F007B0-AD25-BE4E-165E-49B3B4CEDFF8}"/>
                </a:ext>
              </a:extLst>
            </p:cNvPr>
            <p:cNvSpPr/>
            <p:nvPr/>
          </p:nvSpPr>
          <p:spPr>
            <a:xfrm>
              <a:off x="2427563" y="2838932"/>
              <a:ext cx="1036595" cy="200350"/>
            </a:xfrm>
            <a:custGeom>
              <a:avLst/>
              <a:gdLst/>
              <a:ahLst/>
              <a:cxnLst/>
              <a:rect l="l" t="t" r="r" b="b"/>
              <a:pathLst>
                <a:path w="24245" h="4686" extrusionOk="0">
                  <a:moveTo>
                    <a:pt x="21621" y="0"/>
                  </a:moveTo>
                  <a:cubicBezTo>
                    <a:pt x="21617" y="0"/>
                    <a:pt x="21613" y="0"/>
                    <a:pt x="21610" y="0"/>
                  </a:cubicBezTo>
                  <a:cubicBezTo>
                    <a:pt x="17903" y="71"/>
                    <a:pt x="6400" y="257"/>
                    <a:pt x="4011" y="435"/>
                  </a:cubicBezTo>
                  <a:cubicBezTo>
                    <a:pt x="1" y="735"/>
                    <a:pt x="1153" y="4686"/>
                    <a:pt x="1153" y="4686"/>
                  </a:cubicBezTo>
                  <a:lnTo>
                    <a:pt x="24015" y="4525"/>
                  </a:lnTo>
                  <a:cubicBezTo>
                    <a:pt x="24245" y="2924"/>
                    <a:pt x="24173" y="1790"/>
                    <a:pt x="23929" y="1249"/>
                  </a:cubicBezTo>
                  <a:cubicBezTo>
                    <a:pt x="23497" y="288"/>
                    <a:pt x="21988" y="0"/>
                    <a:pt x="21621"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95;p64">
              <a:extLst>
                <a:ext uri="{FF2B5EF4-FFF2-40B4-BE49-F238E27FC236}">
                  <a16:creationId xmlns="" xmlns:a16="http://schemas.microsoft.com/office/drawing/2014/main" id="{9E3372F5-6555-6D1A-B1AE-6866CA414D5E}"/>
                </a:ext>
              </a:extLst>
            </p:cNvPr>
            <p:cNvSpPr/>
            <p:nvPr/>
          </p:nvSpPr>
          <p:spPr>
            <a:xfrm>
              <a:off x="3006131" y="2703226"/>
              <a:ext cx="6969" cy="331223"/>
            </a:xfrm>
            <a:custGeom>
              <a:avLst/>
              <a:gdLst/>
              <a:ahLst/>
              <a:cxnLst/>
              <a:rect l="l" t="t" r="r" b="b"/>
              <a:pathLst>
                <a:path w="163" h="7747" extrusionOk="0">
                  <a:moveTo>
                    <a:pt x="80" y="1"/>
                  </a:moveTo>
                  <a:lnTo>
                    <a:pt x="1" y="2"/>
                  </a:lnTo>
                  <a:lnTo>
                    <a:pt x="84" y="7747"/>
                  </a:lnTo>
                  <a:lnTo>
                    <a:pt x="163" y="7746"/>
                  </a:lnTo>
                  <a:lnTo>
                    <a:pt x="80" y="1"/>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96;p64">
              <a:extLst>
                <a:ext uri="{FF2B5EF4-FFF2-40B4-BE49-F238E27FC236}">
                  <a16:creationId xmlns="" xmlns:a16="http://schemas.microsoft.com/office/drawing/2014/main" id="{D9744C1C-D904-0BA1-CF65-37F7560C0BA2}"/>
                </a:ext>
              </a:extLst>
            </p:cNvPr>
            <p:cNvSpPr/>
            <p:nvPr/>
          </p:nvSpPr>
          <p:spPr>
            <a:xfrm>
              <a:off x="2916216" y="2876428"/>
              <a:ext cx="78926" cy="10817"/>
            </a:xfrm>
            <a:custGeom>
              <a:avLst/>
              <a:gdLst/>
              <a:ahLst/>
              <a:cxnLst/>
              <a:rect l="l" t="t" r="r" b="b"/>
              <a:pathLst>
                <a:path w="1846" h="253" extrusionOk="0">
                  <a:moveTo>
                    <a:pt x="4" y="0"/>
                  </a:moveTo>
                  <a:cubicBezTo>
                    <a:pt x="2" y="0"/>
                    <a:pt x="0" y="3"/>
                    <a:pt x="0" y="4"/>
                  </a:cubicBezTo>
                  <a:lnTo>
                    <a:pt x="0" y="248"/>
                  </a:lnTo>
                  <a:cubicBezTo>
                    <a:pt x="0" y="251"/>
                    <a:pt x="3" y="252"/>
                    <a:pt x="4" y="252"/>
                  </a:cubicBezTo>
                  <a:lnTo>
                    <a:pt x="1841" y="252"/>
                  </a:lnTo>
                  <a:cubicBezTo>
                    <a:pt x="1842" y="252"/>
                    <a:pt x="1844" y="251"/>
                    <a:pt x="1845" y="248"/>
                  </a:cubicBezTo>
                  <a:lnTo>
                    <a:pt x="1845" y="4"/>
                  </a:lnTo>
                  <a:cubicBezTo>
                    <a:pt x="1845" y="2"/>
                    <a:pt x="1842"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97;p64">
              <a:extLst>
                <a:ext uri="{FF2B5EF4-FFF2-40B4-BE49-F238E27FC236}">
                  <a16:creationId xmlns="" xmlns:a16="http://schemas.microsoft.com/office/drawing/2014/main" id="{2F7F5C67-C903-2C39-4CAA-1314E5FCAB13}"/>
                </a:ext>
              </a:extLst>
            </p:cNvPr>
            <p:cNvSpPr/>
            <p:nvPr/>
          </p:nvSpPr>
          <p:spPr>
            <a:xfrm>
              <a:off x="2916216" y="2876428"/>
              <a:ext cx="70717" cy="10817"/>
            </a:xfrm>
            <a:custGeom>
              <a:avLst/>
              <a:gdLst/>
              <a:ahLst/>
              <a:cxnLst/>
              <a:rect l="l" t="t" r="r" b="b"/>
              <a:pathLst>
                <a:path w="1654" h="253" extrusionOk="0">
                  <a:moveTo>
                    <a:pt x="4" y="0"/>
                  </a:moveTo>
                  <a:cubicBezTo>
                    <a:pt x="2" y="0"/>
                    <a:pt x="0" y="3"/>
                    <a:pt x="0" y="4"/>
                  </a:cubicBezTo>
                  <a:lnTo>
                    <a:pt x="0" y="248"/>
                  </a:lnTo>
                  <a:cubicBezTo>
                    <a:pt x="0" y="251"/>
                    <a:pt x="3" y="252"/>
                    <a:pt x="4" y="252"/>
                  </a:cubicBezTo>
                  <a:lnTo>
                    <a:pt x="1649" y="252"/>
                  </a:lnTo>
                  <a:cubicBezTo>
                    <a:pt x="1650" y="252"/>
                    <a:pt x="1652" y="251"/>
                    <a:pt x="1653" y="248"/>
                  </a:cubicBezTo>
                  <a:lnTo>
                    <a:pt x="1653" y="4"/>
                  </a:lnTo>
                  <a:cubicBezTo>
                    <a:pt x="1653" y="2"/>
                    <a:pt x="1650" y="0"/>
                    <a:pt x="1649" y="0"/>
                  </a:cubicBezTo>
                  <a:close/>
                </a:path>
              </a:pathLst>
            </a:custGeom>
            <a:solidFill>
              <a:srgbClr val="FF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98;p64">
              <a:extLst>
                <a:ext uri="{FF2B5EF4-FFF2-40B4-BE49-F238E27FC236}">
                  <a16:creationId xmlns="" xmlns:a16="http://schemas.microsoft.com/office/drawing/2014/main" id="{C30399E9-3098-713C-A7CE-0F1D789177D7}"/>
                </a:ext>
              </a:extLst>
            </p:cNvPr>
            <p:cNvSpPr/>
            <p:nvPr/>
          </p:nvSpPr>
          <p:spPr>
            <a:xfrm>
              <a:off x="3224654" y="2876428"/>
              <a:ext cx="78883" cy="10817"/>
            </a:xfrm>
            <a:custGeom>
              <a:avLst/>
              <a:gdLst/>
              <a:ahLst/>
              <a:cxnLst/>
              <a:rect l="l" t="t" r="r" b="b"/>
              <a:pathLst>
                <a:path w="1845" h="253" extrusionOk="0">
                  <a:moveTo>
                    <a:pt x="4" y="0"/>
                  </a:moveTo>
                  <a:cubicBezTo>
                    <a:pt x="2" y="0"/>
                    <a:pt x="1" y="3"/>
                    <a:pt x="1" y="4"/>
                  </a:cubicBezTo>
                  <a:lnTo>
                    <a:pt x="1" y="248"/>
                  </a:lnTo>
                  <a:cubicBezTo>
                    <a:pt x="1" y="251"/>
                    <a:pt x="3" y="252"/>
                    <a:pt x="4" y="252"/>
                  </a:cubicBezTo>
                  <a:lnTo>
                    <a:pt x="1841" y="252"/>
                  </a:lnTo>
                  <a:cubicBezTo>
                    <a:pt x="1843" y="252"/>
                    <a:pt x="1844" y="251"/>
                    <a:pt x="1845" y="248"/>
                  </a:cubicBezTo>
                  <a:lnTo>
                    <a:pt x="1845" y="4"/>
                  </a:lnTo>
                  <a:cubicBezTo>
                    <a:pt x="1845" y="2"/>
                    <a:pt x="1843" y="0"/>
                    <a:pt x="1841" y="0"/>
                  </a:cubicBezTo>
                  <a:close/>
                </a:path>
              </a:pathLst>
            </a:custGeom>
            <a:solidFill>
              <a:srgbClr val="FF9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99;p64">
              <a:extLst>
                <a:ext uri="{FF2B5EF4-FFF2-40B4-BE49-F238E27FC236}">
                  <a16:creationId xmlns="" xmlns:a16="http://schemas.microsoft.com/office/drawing/2014/main" id="{B211A887-2F8F-BCD6-21B3-0ECEC7E443C4}"/>
                </a:ext>
              </a:extLst>
            </p:cNvPr>
            <p:cNvSpPr/>
            <p:nvPr/>
          </p:nvSpPr>
          <p:spPr>
            <a:xfrm>
              <a:off x="2583621" y="2910718"/>
              <a:ext cx="228910" cy="98080"/>
            </a:xfrm>
            <a:custGeom>
              <a:avLst/>
              <a:gdLst/>
              <a:ahLst/>
              <a:cxnLst/>
              <a:rect l="l" t="t" r="r" b="b"/>
              <a:pathLst>
                <a:path w="5354" h="2294" extrusionOk="0">
                  <a:moveTo>
                    <a:pt x="2827" y="0"/>
                  </a:moveTo>
                  <a:cubicBezTo>
                    <a:pt x="248" y="0"/>
                    <a:pt x="4" y="2263"/>
                    <a:pt x="1" y="2286"/>
                  </a:cubicBezTo>
                  <a:lnTo>
                    <a:pt x="81" y="2294"/>
                  </a:lnTo>
                  <a:cubicBezTo>
                    <a:pt x="83" y="2272"/>
                    <a:pt x="319" y="79"/>
                    <a:pt x="2827" y="79"/>
                  </a:cubicBezTo>
                  <a:lnTo>
                    <a:pt x="2831" y="79"/>
                  </a:lnTo>
                  <a:cubicBezTo>
                    <a:pt x="3893" y="80"/>
                    <a:pt x="5169" y="660"/>
                    <a:pt x="5275" y="2293"/>
                  </a:cubicBezTo>
                  <a:lnTo>
                    <a:pt x="5354" y="2288"/>
                  </a:lnTo>
                  <a:cubicBezTo>
                    <a:pt x="5245" y="601"/>
                    <a:pt x="3927" y="1"/>
                    <a:pt x="2831"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900;p64">
              <a:extLst>
                <a:ext uri="{FF2B5EF4-FFF2-40B4-BE49-F238E27FC236}">
                  <a16:creationId xmlns="" xmlns:a16="http://schemas.microsoft.com/office/drawing/2014/main" id="{1618DEB7-AC06-71CE-B362-4BB2CF74FB92}"/>
                </a:ext>
              </a:extLst>
            </p:cNvPr>
            <p:cNvSpPr/>
            <p:nvPr/>
          </p:nvSpPr>
          <p:spPr>
            <a:xfrm>
              <a:off x="3097756" y="2910718"/>
              <a:ext cx="227499" cy="98080"/>
            </a:xfrm>
            <a:custGeom>
              <a:avLst/>
              <a:gdLst/>
              <a:ahLst/>
              <a:cxnLst/>
              <a:rect l="l" t="t" r="r" b="b"/>
              <a:pathLst>
                <a:path w="5321" h="2294" extrusionOk="0">
                  <a:moveTo>
                    <a:pt x="2809" y="0"/>
                  </a:moveTo>
                  <a:cubicBezTo>
                    <a:pt x="246" y="0"/>
                    <a:pt x="3" y="2263"/>
                    <a:pt x="1" y="2286"/>
                  </a:cubicBezTo>
                  <a:lnTo>
                    <a:pt x="80" y="2294"/>
                  </a:lnTo>
                  <a:cubicBezTo>
                    <a:pt x="89" y="2203"/>
                    <a:pt x="318" y="79"/>
                    <a:pt x="2809" y="79"/>
                  </a:cubicBezTo>
                  <a:lnTo>
                    <a:pt x="2813" y="79"/>
                  </a:lnTo>
                  <a:cubicBezTo>
                    <a:pt x="3867" y="80"/>
                    <a:pt x="5138" y="660"/>
                    <a:pt x="5242" y="2293"/>
                  </a:cubicBezTo>
                  <a:lnTo>
                    <a:pt x="5320" y="2288"/>
                  </a:lnTo>
                  <a:cubicBezTo>
                    <a:pt x="5212" y="601"/>
                    <a:pt x="3903" y="1"/>
                    <a:pt x="2813" y="0"/>
                  </a:cubicBez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901;p64">
              <a:extLst>
                <a:ext uri="{FF2B5EF4-FFF2-40B4-BE49-F238E27FC236}">
                  <a16:creationId xmlns="" xmlns:a16="http://schemas.microsoft.com/office/drawing/2014/main" id="{1DBBDCA0-32CC-1E6F-D2E5-C5DA974CC075}"/>
                </a:ext>
              </a:extLst>
            </p:cNvPr>
            <p:cNvSpPr/>
            <p:nvPr/>
          </p:nvSpPr>
          <p:spPr>
            <a:xfrm>
              <a:off x="2470276" y="2893231"/>
              <a:ext cx="62722" cy="35016"/>
            </a:xfrm>
            <a:custGeom>
              <a:avLst/>
              <a:gdLst/>
              <a:ahLst/>
              <a:cxnLst/>
              <a:rect l="l" t="t" r="r" b="b"/>
              <a:pathLst>
                <a:path w="1467" h="819" extrusionOk="0">
                  <a:moveTo>
                    <a:pt x="11" y="0"/>
                  </a:moveTo>
                  <a:cubicBezTo>
                    <a:pt x="5" y="0"/>
                    <a:pt x="0" y="5"/>
                    <a:pt x="0" y="11"/>
                  </a:cubicBezTo>
                  <a:lnTo>
                    <a:pt x="0" y="808"/>
                  </a:lnTo>
                  <a:cubicBezTo>
                    <a:pt x="0" y="813"/>
                    <a:pt x="4" y="818"/>
                    <a:pt x="11" y="818"/>
                  </a:cubicBezTo>
                  <a:lnTo>
                    <a:pt x="1456" y="818"/>
                  </a:lnTo>
                  <a:cubicBezTo>
                    <a:pt x="1462" y="818"/>
                    <a:pt x="1467" y="813"/>
                    <a:pt x="1466" y="808"/>
                  </a:cubicBezTo>
                  <a:lnTo>
                    <a:pt x="1466" y="11"/>
                  </a:lnTo>
                  <a:cubicBezTo>
                    <a:pt x="1466" y="6"/>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902;p64">
              <a:extLst>
                <a:ext uri="{FF2B5EF4-FFF2-40B4-BE49-F238E27FC236}">
                  <a16:creationId xmlns="" xmlns:a16="http://schemas.microsoft.com/office/drawing/2014/main" id="{9971C8FA-35AC-3614-EA9B-1509AF685C88}"/>
                </a:ext>
              </a:extLst>
            </p:cNvPr>
            <p:cNvSpPr/>
            <p:nvPr/>
          </p:nvSpPr>
          <p:spPr>
            <a:xfrm>
              <a:off x="2753959" y="2695487"/>
              <a:ext cx="241181" cy="133438"/>
            </a:xfrm>
            <a:custGeom>
              <a:avLst/>
              <a:gdLst/>
              <a:ahLst/>
              <a:cxnLst/>
              <a:rect l="l" t="t" r="r" b="b"/>
              <a:pathLst>
                <a:path w="5641" h="3121" extrusionOk="0">
                  <a:moveTo>
                    <a:pt x="5237" y="0"/>
                  </a:moveTo>
                  <a:cubicBezTo>
                    <a:pt x="4775" y="0"/>
                    <a:pt x="4041" y="4"/>
                    <a:pt x="3726" y="28"/>
                  </a:cubicBezTo>
                  <a:cubicBezTo>
                    <a:pt x="2201" y="143"/>
                    <a:pt x="1" y="3121"/>
                    <a:pt x="1" y="3121"/>
                  </a:cubicBezTo>
                  <a:lnTo>
                    <a:pt x="5640" y="2982"/>
                  </a:lnTo>
                  <a:lnTo>
                    <a:pt x="5640" y="1"/>
                  </a:lnTo>
                  <a:cubicBezTo>
                    <a:pt x="5640" y="1"/>
                    <a:pt x="5474" y="0"/>
                    <a:pt x="5237"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903;p64">
              <a:extLst>
                <a:ext uri="{FF2B5EF4-FFF2-40B4-BE49-F238E27FC236}">
                  <a16:creationId xmlns="" xmlns:a16="http://schemas.microsoft.com/office/drawing/2014/main" id="{ABC2D270-A2E3-A80D-66BC-DB2934C4DE14}"/>
                </a:ext>
              </a:extLst>
            </p:cNvPr>
            <p:cNvSpPr/>
            <p:nvPr/>
          </p:nvSpPr>
          <p:spPr>
            <a:xfrm>
              <a:off x="2767512" y="2695487"/>
              <a:ext cx="227628" cy="133438"/>
            </a:xfrm>
            <a:custGeom>
              <a:avLst/>
              <a:gdLst/>
              <a:ahLst/>
              <a:cxnLst/>
              <a:rect l="l" t="t" r="r" b="b"/>
              <a:pathLst>
                <a:path w="5324" h="3121" extrusionOk="0">
                  <a:moveTo>
                    <a:pt x="5027" y="0"/>
                  </a:moveTo>
                  <a:cubicBezTo>
                    <a:pt x="4684" y="0"/>
                    <a:pt x="4130" y="4"/>
                    <a:pt x="3833" y="28"/>
                  </a:cubicBezTo>
                  <a:cubicBezTo>
                    <a:pt x="2394" y="143"/>
                    <a:pt x="0" y="3121"/>
                    <a:pt x="0" y="3121"/>
                  </a:cubicBezTo>
                  <a:lnTo>
                    <a:pt x="5323" y="2982"/>
                  </a:lnTo>
                  <a:lnTo>
                    <a:pt x="5323" y="1"/>
                  </a:lnTo>
                  <a:cubicBezTo>
                    <a:pt x="5323" y="1"/>
                    <a:pt x="5203" y="0"/>
                    <a:pt x="5027"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904;p64">
              <a:extLst>
                <a:ext uri="{FF2B5EF4-FFF2-40B4-BE49-F238E27FC236}">
                  <a16:creationId xmlns="" xmlns:a16="http://schemas.microsoft.com/office/drawing/2014/main" id="{A90FF205-A93A-629E-67E4-8F08DA29090A}"/>
                </a:ext>
              </a:extLst>
            </p:cNvPr>
            <p:cNvSpPr/>
            <p:nvPr/>
          </p:nvSpPr>
          <p:spPr>
            <a:xfrm>
              <a:off x="3023447" y="2695573"/>
              <a:ext cx="249775" cy="127495"/>
            </a:xfrm>
            <a:custGeom>
              <a:avLst/>
              <a:gdLst/>
              <a:ahLst/>
              <a:cxnLst/>
              <a:rect l="l" t="t" r="r" b="b"/>
              <a:pathLst>
                <a:path w="5842" h="2982" extrusionOk="0">
                  <a:moveTo>
                    <a:pt x="708" y="0"/>
                  </a:moveTo>
                  <a:cubicBezTo>
                    <a:pt x="67" y="0"/>
                    <a:pt x="0" y="50"/>
                    <a:pt x="0" y="50"/>
                  </a:cubicBezTo>
                  <a:lnTo>
                    <a:pt x="0" y="2982"/>
                  </a:lnTo>
                  <a:lnTo>
                    <a:pt x="5841" y="2953"/>
                  </a:lnTo>
                  <a:cubicBezTo>
                    <a:pt x="5841" y="2953"/>
                    <a:pt x="3469" y="110"/>
                    <a:pt x="1801" y="31"/>
                  </a:cubicBezTo>
                  <a:cubicBezTo>
                    <a:pt x="1321" y="9"/>
                    <a:pt x="968" y="0"/>
                    <a:pt x="708" y="0"/>
                  </a:cubicBez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905;p64">
              <a:extLst>
                <a:ext uri="{FF2B5EF4-FFF2-40B4-BE49-F238E27FC236}">
                  <a16:creationId xmlns="" xmlns:a16="http://schemas.microsoft.com/office/drawing/2014/main" id="{87133C1C-23EA-0506-8308-4448B8E5A8F3}"/>
                </a:ext>
              </a:extLst>
            </p:cNvPr>
            <p:cNvSpPr/>
            <p:nvPr/>
          </p:nvSpPr>
          <p:spPr>
            <a:xfrm>
              <a:off x="3034905" y="2695573"/>
              <a:ext cx="238316" cy="127495"/>
            </a:xfrm>
            <a:custGeom>
              <a:avLst/>
              <a:gdLst/>
              <a:ahLst/>
              <a:cxnLst/>
              <a:rect l="l" t="t" r="r" b="b"/>
              <a:pathLst>
                <a:path w="5574" h="2982" extrusionOk="0">
                  <a:moveTo>
                    <a:pt x="676" y="0"/>
                  </a:moveTo>
                  <a:cubicBezTo>
                    <a:pt x="64" y="0"/>
                    <a:pt x="0" y="50"/>
                    <a:pt x="0" y="50"/>
                  </a:cubicBezTo>
                  <a:lnTo>
                    <a:pt x="0" y="2982"/>
                  </a:lnTo>
                  <a:lnTo>
                    <a:pt x="5573" y="2953"/>
                  </a:lnTo>
                  <a:cubicBezTo>
                    <a:pt x="5573" y="2953"/>
                    <a:pt x="3310" y="110"/>
                    <a:pt x="1718" y="31"/>
                  </a:cubicBezTo>
                  <a:cubicBezTo>
                    <a:pt x="1260" y="9"/>
                    <a:pt x="923" y="0"/>
                    <a:pt x="676" y="0"/>
                  </a:cubicBez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906;p64">
              <a:extLst>
                <a:ext uri="{FF2B5EF4-FFF2-40B4-BE49-F238E27FC236}">
                  <a16:creationId xmlns="" xmlns:a16="http://schemas.microsoft.com/office/drawing/2014/main" id="{74C4F613-E420-EF2A-23EF-FEB65C5B4851}"/>
                </a:ext>
              </a:extLst>
            </p:cNvPr>
            <p:cNvSpPr/>
            <p:nvPr/>
          </p:nvSpPr>
          <p:spPr>
            <a:xfrm>
              <a:off x="2702524" y="2852827"/>
              <a:ext cx="3976" cy="57890"/>
            </a:xfrm>
            <a:custGeom>
              <a:avLst/>
              <a:gdLst/>
              <a:ahLst/>
              <a:cxnLst/>
              <a:rect l="l" t="t" r="r" b="b"/>
              <a:pathLst>
                <a:path w="93" h="1354" extrusionOk="0">
                  <a:moveTo>
                    <a:pt x="0" y="0"/>
                  </a:moveTo>
                  <a:lnTo>
                    <a:pt x="0" y="1353"/>
                  </a:lnTo>
                  <a:lnTo>
                    <a:pt x="92" y="1353"/>
                  </a:lnTo>
                  <a:lnTo>
                    <a:pt x="92"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907;p64">
              <a:extLst>
                <a:ext uri="{FF2B5EF4-FFF2-40B4-BE49-F238E27FC236}">
                  <a16:creationId xmlns="" xmlns:a16="http://schemas.microsoft.com/office/drawing/2014/main" id="{0812B75A-01EB-DF0F-AE61-71C2FD3E4A5C}"/>
                </a:ext>
              </a:extLst>
            </p:cNvPr>
            <p:cNvSpPr/>
            <p:nvPr/>
          </p:nvSpPr>
          <p:spPr>
            <a:xfrm>
              <a:off x="3209519" y="2841454"/>
              <a:ext cx="4019" cy="72726"/>
            </a:xfrm>
            <a:custGeom>
              <a:avLst/>
              <a:gdLst/>
              <a:ahLst/>
              <a:cxnLst/>
              <a:rect l="l" t="t" r="r" b="b"/>
              <a:pathLst>
                <a:path w="94" h="1701" extrusionOk="0">
                  <a:moveTo>
                    <a:pt x="1" y="0"/>
                  </a:moveTo>
                  <a:lnTo>
                    <a:pt x="1" y="1700"/>
                  </a:lnTo>
                  <a:lnTo>
                    <a:pt x="93" y="1700"/>
                  </a:lnTo>
                  <a:lnTo>
                    <a:pt x="93" y="0"/>
                  </a:lnTo>
                  <a:close/>
                </a:path>
              </a:pathLst>
            </a:custGeom>
            <a:solidFill>
              <a:srgbClr val="D82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908;p64">
              <a:extLst>
                <a:ext uri="{FF2B5EF4-FFF2-40B4-BE49-F238E27FC236}">
                  <a16:creationId xmlns="" xmlns:a16="http://schemas.microsoft.com/office/drawing/2014/main" id="{1EEE059B-8642-634B-3F65-5F9CD7239074}"/>
                </a:ext>
              </a:extLst>
            </p:cNvPr>
            <p:cNvSpPr/>
            <p:nvPr/>
          </p:nvSpPr>
          <p:spPr>
            <a:xfrm>
              <a:off x="3417909" y="2862233"/>
              <a:ext cx="213219" cy="8123"/>
            </a:xfrm>
            <a:custGeom>
              <a:avLst/>
              <a:gdLst/>
              <a:ahLst/>
              <a:cxnLst/>
              <a:rect l="l" t="t" r="r" b="b"/>
              <a:pathLst>
                <a:path w="4987" h="190" extrusionOk="0">
                  <a:moveTo>
                    <a:pt x="4985" y="0"/>
                  </a:moveTo>
                  <a:lnTo>
                    <a:pt x="0" y="98"/>
                  </a:lnTo>
                  <a:lnTo>
                    <a:pt x="2" y="190"/>
                  </a:lnTo>
                  <a:lnTo>
                    <a:pt x="4987" y="92"/>
                  </a:lnTo>
                  <a:lnTo>
                    <a:pt x="4985" y="0"/>
                  </a:ln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909;p64">
              <a:extLst>
                <a:ext uri="{FF2B5EF4-FFF2-40B4-BE49-F238E27FC236}">
                  <a16:creationId xmlns="" xmlns:a16="http://schemas.microsoft.com/office/drawing/2014/main" id="{AC8C1D04-4992-B244-DEBE-E3FFD9F2EC5D}"/>
                </a:ext>
              </a:extLst>
            </p:cNvPr>
            <p:cNvSpPr/>
            <p:nvPr/>
          </p:nvSpPr>
          <p:spPr>
            <a:xfrm>
              <a:off x="3404912" y="2877454"/>
              <a:ext cx="62636" cy="34931"/>
            </a:xfrm>
            <a:custGeom>
              <a:avLst/>
              <a:gdLst/>
              <a:ahLst/>
              <a:cxnLst/>
              <a:rect l="l" t="t" r="r" b="b"/>
              <a:pathLst>
                <a:path w="1465" h="817" extrusionOk="0">
                  <a:moveTo>
                    <a:pt x="11" y="0"/>
                  </a:moveTo>
                  <a:cubicBezTo>
                    <a:pt x="5" y="0"/>
                    <a:pt x="0" y="4"/>
                    <a:pt x="0" y="10"/>
                  </a:cubicBezTo>
                  <a:lnTo>
                    <a:pt x="0" y="806"/>
                  </a:lnTo>
                  <a:cubicBezTo>
                    <a:pt x="0" y="812"/>
                    <a:pt x="4" y="817"/>
                    <a:pt x="11" y="817"/>
                  </a:cubicBezTo>
                  <a:lnTo>
                    <a:pt x="1454" y="817"/>
                  </a:lnTo>
                  <a:cubicBezTo>
                    <a:pt x="1459" y="817"/>
                    <a:pt x="1465" y="812"/>
                    <a:pt x="1465" y="806"/>
                  </a:cubicBezTo>
                  <a:lnTo>
                    <a:pt x="1465" y="10"/>
                  </a:lnTo>
                  <a:cubicBezTo>
                    <a:pt x="1465" y="5"/>
                    <a:pt x="1461" y="0"/>
                    <a:pt x="1454"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910;p64">
              <a:extLst>
                <a:ext uri="{FF2B5EF4-FFF2-40B4-BE49-F238E27FC236}">
                  <a16:creationId xmlns="" xmlns:a16="http://schemas.microsoft.com/office/drawing/2014/main" id="{6A6A3FDD-E6DF-049D-039D-E5A732796637}"/>
                </a:ext>
              </a:extLst>
            </p:cNvPr>
            <p:cNvSpPr/>
            <p:nvPr/>
          </p:nvSpPr>
          <p:spPr>
            <a:xfrm>
              <a:off x="3597824" y="2877454"/>
              <a:ext cx="62636" cy="34931"/>
            </a:xfrm>
            <a:custGeom>
              <a:avLst/>
              <a:gdLst/>
              <a:ahLst/>
              <a:cxnLst/>
              <a:rect l="l" t="t" r="r" b="b"/>
              <a:pathLst>
                <a:path w="1465" h="817" extrusionOk="0">
                  <a:moveTo>
                    <a:pt x="11" y="0"/>
                  </a:moveTo>
                  <a:cubicBezTo>
                    <a:pt x="6" y="0"/>
                    <a:pt x="1" y="4"/>
                    <a:pt x="1" y="10"/>
                  </a:cubicBezTo>
                  <a:lnTo>
                    <a:pt x="1" y="806"/>
                  </a:lnTo>
                  <a:cubicBezTo>
                    <a:pt x="1" y="812"/>
                    <a:pt x="4" y="817"/>
                    <a:pt x="11" y="817"/>
                  </a:cubicBezTo>
                  <a:lnTo>
                    <a:pt x="1455" y="817"/>
                  </a:lnTo>
                  <a:cubicBezTo>
                    <a:pt x="1461" y="817"/>
                    <a:pt x="1465" y="812"/>
                    <a:pt x="1465" y="806"/>
                  </a:cubicBezTo>
                  <a:lnTo>
                    <a:pt x="1465" y="10"/>
                  </a:lnTo>
                  <a:cubicBezTo>
                    <a:pt x="1465" y="5"/>
                    <a:pt x="1461" y="0"/>
                    <a:pt x="1455" y="0"/>
                  </a:cubicBezTo>
                  <a:close/>
                </a:path>
              </a:pathLst>
            </a:custGeom>
            <a:solidFill>
              <a:srgbClr val="FFDF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911;p64">
              <a:extLst>
                <a:ext uri="{FF2B5EF4-FFF2-40B4-BE49-F238E27FC236}">
                  <a16:creationId xmlns="" xmlns:a16="http://schemas.microsoft.com/office/drawing/2014/main" id="{0A27193F-D69C-FEAC-C7BA-1E779BB328E7}"/>
                </a:ext>
              </a:extLst>
            </p:cNvPr>
            <p:cNvSpPr/>
            <p:nvPr/>
          </p:nvSpPr>
          <p:spPr>
            <a:xfrm>
              <a:off x="3219780" y="2695530"/>
              <a:ext cx="275214" cy="135961"/>
            </a:xfrm>
            <a:custGeom>
              <a:avLst/>
              <a:gdLst/>
              <a:ahLst/>
              <a:cxnLst/>
              <a:rect l="l" t="t" r="r" b="b"/>
              <a:pathLst>
                <a:path w="6437" h="3180" extrusionOk="0">
                  <a:moveTo>
                    <a:pt x="1" y="0"/>
                  </a:moveTo>
                  <a:lnTo>
                    <a:pt x="1" y="0"/>
                  </a:lnTo>
                  <a:cubicBezTo>
                    <a:pt x="130" y="103"/>
                    <a:pt x="1772" y="1345"/>
                    <a:pt x="2920" y="3180"/>
                  </a:cubicBezTo>
                  <a:lnTo>
                    <a:pt x="6437" y="3057"/>
                  </a:lnTo>
                  <a:cubicBezTo>
                    <a:pt x="6437" y="3057"/>
                    <a:pt x="4921" y="848"/>
                    <a:pt x="3265" y="46"/>
                  </a:cubicBezTo>
                  <a:lnTo>
                    <a:pt x="1"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912;p64">
              <a:extLst>
                <a:ext uri="{FF2B5EF4-FFF2-40B4-BE49-F238E27FC236}">
                  <a16:creationId xmlns="" xmlns:a16="http://schemas.microsoft.com/office/drawing/2014/main" id="{D2EA279B-F6A0-5C61-9148-CEE82086C6DD}"/>
                </a:ext>
              </a:extLst>
            </p:cNvPr>
            <p:cNvSpPr/>
            <p:nvPr/>
          </p:nvSpPr>
          <p:spPr>
            <a:xfrm>
              <a:off x="3219780" y="2695530"/>
              <a:ext cx="265380" cy="135961"/>
            </a:xfrm>
            <a:custGeom>
              <a:avLst/>
              <a:gdLst/>
              <a:ahLst/>
              <a:cxnLst/>
              <a:rect l="l" t="t" r="r" b="b"/>
              <a:pathLst>
                <a:path w="6207" h="3180" extrusionOk="0">
                  <a:moveTo>
                    <a:pt x="1" y="0"/>
                  </a:moveTo>
                  <a:cubicBezTo>
                    <a:pt x="130" y="103"/>
                    <a:pt x="1772" y="1345"/>
                    <a:pt x="2920" y="3180"/>
                  </a:cubicBezTo>
                  <a:lnTo>
                    <a:pt x="6207" y="3066"/>
                  </a:lnTo>
                  <a:cubicBezTo>
                    <a:pt x="6207" y="3066"/>
                    <a:pt x="4708" y="846"/>
                    <a:pt x="3053" y="43"/>
                  </a:cubicBezTo>
                  <a:lnTo>
                    <a:pt x="1"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913;p64">
              <a:extLst>
                <a:ext uri="{FF2B5EF4-FFF2-40B4-BE49-F238E27FC236}">
                  <a16:creationId xmlns="" xmlns:a16="http://schemas.microsoft.com/office/drawing/2014/main" id="{FB437969-2DD2-A61A-53B5-87A7FDA3CCC2}"/>
                </a:ext>
              </a:extLst>
            </p:cNvPr>
            <p:cNvSpPr/>
            <p:nvPr/>
          </p:nvSpPr>
          <p:spPr>
            <a:xfrm>
              <a:off x="2299040" y="2268831"/>
              <a:ext cx="538841" cy="840863"/>
            </a:xfrm>
            <a:custGeom>
              <a:avLst/>
              <a:gdLst/>
              <a:ahLst/>
              <a:cxnLst/>
              <a:rect l="l" t="t" r="r" b="b"/>
              <a:pathLst>
                <a:path w="12603" h="19667" extrusionOk="0">
                  <a:moveTo>
                    <a:pt x="0" y="1"/>
                  </a:moveTo>
                  <a:lnTo>
                    <a:pt x="0" y="19667"/>
                  </a:lnTo>
                  <a:lnTo>
                    <a:pt x="12602" y="19667"/>
                  </a:lnTo>
                  <a:lnTo>
                    <a:pt x="12602" y="1"/>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914;p64">
              <a:extLst>
                <a:ext uri="{FF2B5EF4-FFF2-40B4-BE49-F238E27FC236}">
                  <a16:creationId xmlns="" xmlns:a16="http://schemas.microsoft.com/office/drawing/2014/main" id="{C91D151B-E41A-2A01-DC7D-07171904E5F5}"/>
                </a:ext>
              </a:extLst>
            </p:cNvPr>
            <p:cNvSpPr/>
            <p:nvPr/>
          </p:nvSpPr>
          <p:spPr>
            <a:xfrm>
              <a:off x="2299040" y="2721739"/>
              <a:ext cx="538841" cy="317499"/>
            </a:xfrm>
            <a:custGeom>
              <a:avLst/>
              <a:gdLst/>
              <a:ahLst/>
              <a:cxnLst/>
              <a:rect l="l" t="t" r="r" b="b"/>
              <a:pathLst>
                <a:path w="12603" h="7426" extrusionOk="0">
                  <a:moveTo>
                    <a:pt x="0" y="0"/>
                  </a:moveTo>
                  <a:lnTo>
                    <a:pt x="0" y="7426"/>
                  </a:lnTo>
                  <a:lnTo>
                    <a:pt x="12602" y="7426"/>
                  </a:lnTo>
                  <a:lnTo>
                    <a:pt x="12602"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915;p64">
              <a:extLst>
                <a:ext uri="{FF2B5EF4-FFF2-40B4-BE49-F238E27FC236}">
                  <a16:creationId xmlns="" xmlns:a16="http://schemas.microsoft.com/office/drawing/2014/main" id="{9A8501C3-8D16-6574-4FB9-ED343601D0A1}"/>
                </a:ext>
              </a:extLst>
            </p:cNvPr>
            <p:cNvSpPr/>
            <p:nvPr/>
          </p:nvSpPr>
          <p:spPr>
            <a:xfrm>
              <a:off x="2254061" y="2203116"/>
              <a:ext cx="622769" cy="81491"/>
            </a:xfrm>
            <a:custGeom>
              <a:avLst/>
              <a:gdLst/>
              <a:ahLst/>
              <a:cxnLst/>
              <a:rect l="l" t="t" r="r" b="b"/>
              <a:pathLst>
                <a:path w="14566" h="1906" extrusionOk="0">
                  <a:moveTo>
                    <a:pt x="0" y="1"/>
                  </a:moveTo>
                  <a:lnTo>
                    <a:pt x="0" y="1905"/>
                  </a:lnTo>
                  <a:lnTo>
                    <a:pt x="14565" y="1905"/>
                  </a:lnTo>
                  <a:lnTo>
                    <a:pt x="14565"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916;p64">
              <a:extLst>
                <a:ext uri="{FF2B5EF4-FFF2-40B4-BE49-F238E27FC236}">
                  <a16:creationId xmlns="" xmlns:a16="http://schemas.microsoft.com/office/drawing/2014/main" id="{340EBB38-7A43-9F15-2AFB-D6288C113987}"/>
                </a:ext>
              </a:extLst>
            </p:cNvPr>
            <p:cNvSpPr/>
            <p:nvPr/>
          </p:nvSpPr>
          <p:spPr>
            <a:xfrm>
              <a:off x="2472884" y="2268831"/>
              <a:ext cx="403180" cy="840863"/>
            </a:xfrm>
            <a:custGeom>
              <a:avLst/>
              <a:gdLst/>
              <a:ahLst/>
              <a:cxnLst/>
              <a:rect l="l" t="t" r="r" b="b"/>
              <a:pathLst>
                <a:path w="9430" h="19667" extrusionOk="0">
                  <a:moveTo>
                    <a:pt x="0" y="1"/>
                  </a:moveTo>
                  <a:lnTo>
                    <a:pt x="0" y="19667"/>
                  </a:lnTo>
                  <a:lnTo>
                    <a:pt x="9430" y="19667"/>
                  </a:lnTo>
                  <a:lnTo>
                    <a:pt x="9430" y="1"/>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917;p64">
              <a:extLst>
                <a:ext uri="{FF2B5EF4-FFF2-40B4-BE49-F238E27FC236}">
                  <a16:creationId xmlns="" xmlns:a16="http://schemas.microsoft.com/office/drawing/2014/main" id="{884AFBFF-4E13-FAEB-DD3A-EA4960DA2A57}"/>
                </a:ext>
              </a:extLst>
            </p:cNvPr>
            <p:cNvSpPr/>
            <p:nvPr/>
          </p:nvSpPr>
          <p:spPr>
            <a:xfrm>
              <a:off x="2524618" y="2310860"/>
              <a:ext cx="308135" cy="378425"/>
            </a:xfrm>
            <a:custGeom>
              <a:avLst/>
              <a:gdLst/>
              <a:ahLst/>
              <a:cxnLst/>
              <a:rect l="l" t="t" r="r" b="b"/>
              <a:pathLst>
                <a:path w="7207" h="8851" extrusionOk="0">
                  <a:moveTo>
                    <a:pt x="1" y="0"/>
                  </a:moveTo>
                  <a:lnTo>
                    <a:pt x="1" y="8851"/>
                  </a:lnTo>
                  <a:lnTo>
                    <a:pt x="7207" y="8851"/>
                  </a:lnTo>
                  <a:lnTo>
                    <a:pt x="7207" y="0"/>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918;p64">
              <a:extLst>
                <a:ext uri="{FF2B5EF4-FFF2-40B4-BE49-F238E27FC236}">
                  <a16:creationId xmlns="" xmlns:a16="http://schemas.microsoft.com/office/drawing/2014/main" id="{0A503979-9831-7907-5ADB-41BFF5029452}"/>
                </a:ext>
              </a:extLst>
            </p:cNvPr>
            <p:cNvSpPr/>
            <p:nvPr/>
          </p:nvSpPr>
          <p:spPr>
            <a:xfrm>
              <a:off x="2513801" y="2310860"/>
              <a:ext cx="307451" cy="378425"/>
            </a:xfrm>
            <a:custGeom>
              <a:avLst/>
              <a:gdLst/>
              <a:ahLst/>
              <a:cxnLst/>
              <a:rect l="l" t="t" r="r" b="b"/>
              <a:pathLst>
                <a:path w="7191" h="8851" extrusionOk="0">
                  <a:moveTo>
                    <a:pt x="0" y="0"/>
                  </a:moveTo>
                  <a:lnTo>
                    <a:pt x="0" y="8851"/>
                  </a:lnTo>
                  <a:lnTo>
                    <a:pt x="7190" y="8851"/>
                  </a:lnTo>
                  <a:lnTo>
                    <a:pt x="7190"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919;p64">
              <a:extLst>
                <a:ext uri="{FF2B5EF4-FFF2-40B4-BE49-F238E27FC236}">
                  <a16:creationId xmlns="" xmlns:a16="http://schemas.microsoft.com/office/drawing/2014/main" id="{1C25DB6D-2F2C-15A8-EFE4-0D7FD4853F79}"/>
                </a:ext>
              </a:extLst>
            </p:cNvPr>
            <p:cNvSpPr/>
            <p:nvPr/>
          </p:nvSpPr>
          <p:spPr>
            <a:xfrm>
              <a:off x="2472884" y="2721739"/>
              <a:ext cx="403180" cy="317499"/>
            </a:xfrm>
            <a:custGeom>
              <a:avLst/>
              <a:gdLst/>
              <a:ahLst/>
              <a:cxnLst/>
              <a:rect l="l" t="t" r="r" b="b"/>
              <a:pathLst>
                <a:path w="9430" h="7426" extrusionOk="0">
                  <a:moveTo>
                    <a:pt x="0" y="0"/>
                  </a:moveTo>
                  <a:lnTo>
                    <a:pt x="0" y="7426"/>
                  </a:lnTo>
                  <a:lnTo>
                    <a:pt x="9430" y="7426"/>
                  </a:lnTo>
                  <a:lnTo>
                    <a:pt x="9430" y="0"/>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20;p64">
              <a:extLst>
                <a:ext uri="{FF2B5EF4-FFF2-40B4-BE49-F238E27FC236}">
                  <a16:creationId xmlns="" xmlns:a16="http://schemas.microsoft.com/office/drawing/2014/main" id="{F6040F82-5215-E383-C183-82C643AEBA38}"/>
                </a:ext>
              </a:extLst>
            </p:cNvPr>
            <p:cNvSpPr/>
            <p:nvPr/>
          </p:nvSpPr>
          <p:spPr>
            <a:xfrm>
              <a:off x="2303145" y="2203116"/>
              <a:ext cx="622812" cy="81491"/>
            </a:xfrm>
            <a:custGeom>
              <a:avLst/>
              <a:gdLst/>
              <a:ahLst/>
              <a:cxnLst/>
              <a:rect l="l" t="t" r="r" b="b"/>
              <a:pathLst>
                <a:path w="14567" h="1906" extrusionOk="0">
                  <a:moveTo>
                    <a:pt x="1" y="1"/>
                  </a:moveTo>
                  <a:lnTo>
                    <a:pt x="1" y="1905"/>
                  </a:lnTo>
                  <a:lnTo>
                    <a:pt x="14566" y="1905"/>
                  </a:lnTo>
                  <a:lnTo>
                    <a:pt x="1456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921;p64">
              <a:extLst>
                <a:ext uri="{FF2B5EF4-FFF2-40B4-BE49-F238E27FC236}">
                  <a16:creationId xmlns="" xmlns:a16="http://schemas.microsoft.com/office/drawing/2014/main" id="{271BAFF3-B513-E581-8FB1-9F3189201A62}"/>
                </a:ext>
              </a:extLst>
            </p:cNvPr>
            <p:cNvSpPr/>
            <p:nvPr/>
          </p:nvSpPr>
          <p:spPr>
            <a:xfrm>
              <a:off x="2508072" y="2743886"/>
              <a:ext cx="329812" cy="275813"/>
            </a:xfrm>
            <a:custGeom>
              <a:avLst/>
              <a:gdLst/>
              <a:ahLst/>
              <a:cxnLst/>
              <a:rect l="l" t="t" r="r" b="b"/>
              <a:pathLst>
                <a:path w="7714" h="6451" extrusionOk="0">
                  <a:moveTo>
                    <a:pt x="0" y="0"/>
                  </a:moveTo>
                  <a:lnTo>
                    <a:pt x="0" y="6450"/>
                  </a:lnTo>
                  <a:lnTo>
                    <a:pt x="7713" y="6450"/>
                  </a:lnTo>
                  <a:lnTo>
                    <a:pt x="7713" y="0"/>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922;p64">
              <a:extLst>
                <a:ext uri="{FF2B5EF4-FFF2-40B4-BE49-F238E27FC236}">
                  <a16:creationId xmlns="" xmlns:a16="http://schemas.microsoft.com/office/drawing/2014/main" id="{31ADFD6B-3615-93ED-3415-FD8C28C19BEF}"/>
                </a:ext>
              </a:extLst>
            </p:cNvPr>
            <p:cNvSpPr/>
            <p:nvPr/>
          </p:nvSpPr>
          <p:spPr>
            <a:xfrm>
              <a:off x="2533811" y="2310860"/>
              <a:ext cx="143400" cy="378425"/>
            </a:xfrm>
            <a:custGeom>
              <a:avLst/>
              <a:gdLst/>
              <a:ahLst/>
              <a:cxnLst/>
              <a:rect l="l" t="t" r="r" b="b"/>
              <a:pathLst>
                <a:path w="3354" h="8851" extrusionOk="0">
                  <a:moveTo>
                    <a:pt x="1424" y="0"/>
                  </a:moveTo>
                  <a:lnTo>
                    <a:pt x="0" y="8851"/>
                  </a:lnTo>
                  <a:lnTo>
                    <a:pt x="1928" y="8851"/>
                  </a:lnTo>
                  <a:lnTo>
                    <a:pt x="335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923;p64">
              <a:extLst>
                <a:ext uri="{FF2B5EF4-FFF2-40B4-BE49-F238E27FC236}">
                  <a16:creationId xmlns="" xmlns:a16="http://schemas.microsoft.com/office/drawing/2014/main" id="{6A279430-CD6E-1E13-BA1C-9DBD90EEBF40}"/>
                </a:ext>
              </a:extLst>
            </p:cNvPr>
            <p:cNvSpPr/>
            <p:nvPr/>
          </p:nvSpPr>
          <p:spPr>
            <a:xfrm>
              <a:off x="2637664" y="2310860"/>
              <a:ext cx="108769" cy="378425"/>
            </a:xfrm>
            <a:custGeom>
              <a:avLst/>
              <a:gdLst/>
              <a:ahLst/>
              <a:cxnLst/>
              <a:rect l="l" t="t" r="r" b="b"/>
              <a:pathLst>
                <a:path w="2544" h="8851" extrusionOk="0">
                  <a:moveTo>
                    <a:pt x="1427" y="0"/>
                  </a:moveTo>
                  <a:lnTo>
                    <a:pt x="1" y="8851"/>
                  </a:lnTo>
                  <a:lnTo>
                    <a:pt x="1119" y="8851"/>
                  </a:lnTo>
                  <a:lnTo>
                    <a:pt x="2543"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924;p64">
              <a:extLst>
                <a:ext uri="{FF2B5EF4-FFF2-40B4-BE49-F238E27FC236}">
                  <a16:creationId xmlns="" xmlns:a16="http://schemas.microsoft.com/office/drawing/2014/main" id="{DEC7073F-723D-FA24-6A49-4472B7651A67}"/>
                </a:ext>
              </a:extLst>
            </p:cNvPr>
            <p:cNvSpPr/>
            <p:nvPr/>
          </p:nvSpPr>
          <p:spPr>
            <a:xfrm>
              <a:off x="2730572" y="2310860"/>
              <a:ext cx="74180" cy="378425"/>
            </a:xfrm>
            <a:custGeom>
              <a:avLst/>
              <a:gdLst/>
              <a:ahLst/>
              <a:cxnLst/>
              <a:rect l="l" t="t" r="r" b="b"/>
              <a:pathLst>
                <a:path w="1735" h="8851" extrusionOk="0">
                  <a:moveTo>
                    <a:pt x="1425" y="0"/>
                  </a:moveTo>
                  <a:lnTo>
                    <a:pt x="1" y="8851"/>
                  </a:lnTo>
                  <a:lnTo>
                    <a:pt x="308" y="8851"/>
                  </a:lnTo>
                  <a:lnTo>
                    <a:pt x="1734" y="0"/>
                  </a:lnTo>
                  <a:close/>
                </a:path>
              </a:pathLst>
            </a:custGeom>
            <a:solidFill>
              <a:srgbClr val="3C36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925;p64">
              <a:extLst>
                <a:ext uri="{FF2B5EF4-FFF2-40B4-BE49-F238E27FC236}">
                  <a16:creationId xmlns="" xmlns:a16="http://schemas.microsoft.com/office/drawing/2014/main" id="{8B68F03F-B3C7-AFAE-A62F-D8D14D3BBDAC}"/>
                </a:ext>
              </a:extLst>
            </p:cNvPr>
            <p:cNvSpPr/>
            <p:nvPr/>
          </p:nvSpPr>
          <p:spPr>
            <a:xfrm>
              <a:off x="2494347" y="2671373"/>
              <a:ext cx="360809" cy="35786"/>
            </a:xfrm>
            <a:custGeom>
              <a:avLst/>
              <a:gdLst/>
              <a:ahLst/>
              <a:cxnLst/>
              <a:rect l="l" t="t" r="r" b="b"/>
              <a:pathLst>
                <a:path w="8439" h="837" extrusionOk="0">
                  <a:moveTo>
                    <a:pt x="1" y="1"/>
                  </a:moveTo>
                  <a:lnTo>
                    <a:pt x="1" y="837"/>
                  </a:lnTo>
                  <a:lnTo>
                    <a:pt x="8438" y="837"/>
                  </a:lnTo>
                  <a:lnTo>
                    <a:pt x="8438" y="1"/>
                  </a:ln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926;p64">
              <a:extLst>
                <a:ext uri="{FF2B5EF4-FFF2-40B4-BE49-F238E27FC236}">
                  <a16:creationId xmlns="" xmlns:a16="http://schemas.microsoft.com/office/drawing/2014/main" id="{9432412A-D574-94E4-08E1-8E248C7AFC59}"/>
                </a:ext>
              </a:extLst>
            </p:cNvPr>
            <p:cNvSpPr/>
            <p:nvPr/>
          </p:nvSpPr>
          <p:spPr>
            <a:xfrm>
              <a:off x="2512861" y="2671373"/>
              <a:ext cx="342339" cy="35786"/>
            </a:xfrm>
            <a:custGeom>
              <a:avLst/>
              <a:gdLst/>
              <a:ahLst/>
              <a:cxnLst/>
              <a:rect l="l" t="t" r="r" b="b"/>
              <a:pathLst>
                <a:path w="8007" h="837" extrusionOk="0">
                  <a:moveTo>
                    <a:pt x="1" y="1"/>
                  </a:moveTo>
                  <a:lnTo>
                    <a:pt x="1" y="837"/>
                  </a:lnTo>
                  <a:lnTo>
                    <a:pt x="8006" y="837"/>
                  </a:lnTo>
                  <a:lnTo>
                    <a:pt x="8006" y="1"/>
                  </a:ln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927;p64">
              <a:extLst>
                <a:ext uri="{FF2B5EF4-FFF2-40B4-BE49-F238E27FC236}">
                  <a16:creationId xmlns="" xmlns:a16="http://schemas.microsoft.com/office/drawing/2014/main" id="{6623E072-E7CD-0FEA-8C50-CC2B0041826F}"/>
                </a:ext>
              </a:extLst>
            </p:cNvPr>
            <p:cNvSpPr/>
            <p:nvPr/>
          </p:nvSpPr>
          <p:spPr>
            <a:xfrm>
              <a:off x="3583202" y="2309577"/>
              <a:ext cx="284235" cy="284235"/>
            </a:xfrm>
            <a:custGeom>
              <a:avLst/>
              <a:gdLst/>
              <a:ahLst/>
              <a:cxnLst/>
              <a:rect l="l" t="t" r="r" b="b"/>
              <a:pathLst>
                <a:path w="6648" h="6648" extrusionOk="0">
                  <a:moveTo>
                    <a:pt x="39" y="0"/>
                  </a:moveTo>
                  <a:cubicBezTo>
                    <a:pt x="18" y="0"/>
                    <a:pt x="0" y="19"/>
                    <a:pt x="0" y="40"/>
                  </a:cubicBezTo>
                  <a:lnTo>
                    <a:pt x="0" y="6609"/>
                  </a:lnTo>
                  <a:cubicBezTo>
                    <a:pt x="0" y="6630"/>
                    <a:pt x="18" y="6647"/>
                    <a:pt x="39" y="6647"/>
                  </a:cubicBezTo>
                  <a:lnTo>
                    <a:pt x="6608" y="6647"/>
                  </a:lnTo>
                  <a:cubicBezTo>
                    <a:pt x="6628" y="6647"/>
                    <a:pt x="6647" y="6630"/>
                    <a:pt x="6647" y="6609"/>
                  </a:cubicBezTo>
                  <a:lnTo>
                    <a:pt x="6647" y="40"/>
                  </a:lnTo>
                  <a:cubicBezTo>
                    <a:pt x="6647" y="19"/>
                    <a:pt x="6628" y="0"/>
                    <a:pt x="6608" y="0"/>
                  </a:cubicBezTo>
                  <a:close/>
                </a:path>
              </a:pathLst>
            </a:custGeom>
            <a:solidFill>
              <a:srgbClr val="6A8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928;p64">
              <a:extLst>
                <a:ext uri="{FF2B5EF4-FFF2-40B4-BE49-F238E27FC236}">
                  <a16:creationId xmlns="" xmlns:a16="http://schemas.microsoft.com/office/drawing/2014/main" id="{124769F8-5652-F04D-CBA5-009534B90CDB}"/>
                </a:ext>
              </a:extLst>
            </p:cNvPr>
            <p:cNvSpPr/>
            <p:nvPr/>
          </p:nvSpPr>
          <p:spPr>
            <a:xfrm>
              <a:off x="3713564" y="2531435"/>
              <a:ext cx="12185" cy="565435"/>
            </a:xfrm>
            <a:custGeom>
              <a:avLst/>
              <a:gdLst/>
              <a:ahLst/>
              <a:cxnLst/>
              <a:rect l="l" t="t" r="r" b="b"/>
              <a:pathLst>
                <a:path w="285" h="13225" extrusionOk="0">
                  <a:moveTo>
                    <a:pt x="0" y="0"/>
                  </a:moveTo>
                  <a:lnTo>
                    <a:pt x="0" y="13225"/>
                  </a:lnTo>
                  <a:lnTo>
                    <a:pt x="284" y="13225"/>
                  </a:lnTo>
                  <a:lnTo>
                    <a:pt x="284"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929;p64">
              <a:extLst>
                <a:ext uri="{FF2B5EF4-FFF2-40B4-BE49-F238E27FC236}">
                  <a16:creationId xmlns="" xmlns:a16="http://schemas.microsoft.com/office/drawing/2014/main" id="{E6292EFE-6ACE-3323-50BD-D5C5F51DD820}"/>
                </a:ext>
              </a:extLst>
            </p:cNvPr>
            <p:cNvSpPr/>
            <p:nvPr/>
          </p:nvSpPr>
          <p:spPr>
            <a:xfrm>
              <a:off x="3720404" y="2531435"/>
              <a:ext cx="12228" cy="565435"/>
            </a:xfrm>
            <a:custGeom>
              <a:avLst/>
              <a:gdLst/>
              <a:ahLst/>
              <a:cxnLst/>
              <a:rect l="l" t="t" r="r" b="b"/>
              <a:pathLst>
                <a:path w="286" h="13225" extrusionOk="0">
                  <a:moveTo>
                    <a:pt x="1" y="0"/>
                  </a:moveTo>
                  <a:lnTo>
                    <a:pt x="1" y="13225"/>
                  </a:lnTo>
                  <a:lnTo>
                    <a:pt x="285" y="13225"/>
                  </a:lnTo>
                  <a:lnTo>
                    <a:pt x="28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930;p64">
              <a:extLst>
                <a:ext uri="{FF2B5EF4-FFF2-40B4-BE49-F238E27FC236}">
                  <a16:creationId xmlns="" xmlns:a16="http://schemas.microsoft.com/office/drawing/2014/main" id="{A38003F4-B972-67FF-BD8D-5AEF58E88457}"/>
                </a:ext>
              </a:extLst>
            </p:cNvPr>
            <p:cNvSpPr/>
            <p:nvPr/>
          </p:nvSpPr>
          <p:spPr>
            <a:xfrm>
              <a:off x="3596114" y="2309577"/>
              <a:ext cx="284235" cy="284235"/>
            </a:xfrm>
            <a:custGeom>
              <a:avLst/>
              <a:gdLst/>
              <a:ahLst/>
              <a:cxnLst/>
              <a:rect l="l" t="t" r="r" b="b"/>
              <a:pathLst>
                <a:path w="6648" h="6648" extrusionOk="0">
                  <a:moveTo>
                    <a:pt x="39" y="0"/>
                  </a:moveTo>
                  <a:cubicBezTo>
                    <a:pt x="17" y="0"/>
                    <a:pt x="0" y="19"/>
                    <a:pt x="0" y="40"/>
                  </a:cubicBezTo>
                  <a:lnTo>
                    <a:pt x="0" y="6609"/>
                  </a:lnTo>
                  <a:cubicBezTo>
                    <a:pt x="0" y="6630"/>
                    <a:pt x="17" y="6647"/>
                    <a:pt x="39" y="6647"/>
                  </a:cubicBezTo>
                  <a:lnTo>
                    <a:pt x="6608" y="6647"/>
                  </a:lnTo>
                  <a:cubicBezTo>
                    <a:pt x="6631" y="6647"/>
                    <a:pt x="6647" y="6630"/>
                    <a:pt x="6647" y="6609"/>
                  </a:cubicBezTo>
                  <a:lnTo>
                    <a:pt x="6647" y="40"/>
                  </a:lnTo>
                  <a:cubicBezTo>
                    <a:pt x="6647" y="19"/>
                    <a:pt x="6631" y="0"/>
                    <a:pt x="6608" y="0"/>
                  </a:cubicBezTo>
                  <a:close/>
                </a:path>
              </a:pathLst>
            </a:custGeom>
            <a:solidFill>
              <a:srgbClr val="87A1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931;p64">
              <a:extLst>
                <a:ext uri="{FF2B5EF4-FFF2-40B4-BE49-F238E27FC236}">
                  <a16:creationId xmlns="" xmlns:a16="http://schemas.microsoft.com/office/drawing/2014/main" id="{A77F9266-E36C-FDF9-3A46-33ED8AA81D7E}"/>
                </a:ext>
              </a:extLst>
            </p:cNvPr>
            <p:cNvSpPr/>
            <p:nvPr/>
          </p:nvSpPr>
          <p:spPr>
            <a:xfrm>
              <a:off x="3696034" y="2368066"/>
              <a:ext cx="99961" cy="163410"/>
            </a:xfrm>
            <a:custGeom>
              <a:avLst/>
              <a:gdLst/>
              <a:ahLst/>
              <a:cxnLst/>
              <a:rect l="l" t="t" r="r" b="b"/>
              <a:pathLst>
                <a:path w="2338" h="3822" extrusionOk="0">
                  <a:moveTo>
                    <a:pt x="952" y="388"/>
                  </a:moveTo>
                  <a:cubicBezTo>
                    <a:pt x="1493" y="388"/>
                    <a:pt x="1846" y="630"/>
                    <a:pt x="1846" y="1131"/>
                  </a:cubicBezTo>
                  <a:cubicBezTo>
                    <a:pt x="1846" y="1655"/>
                    <a:pt x="1486" y="1942"/>
                    <a:pt x="896" y="1942"/>
                  </a:cubicBezTo>
                  <a:cubicBezTo>
                    <a:pt x="734" y="1942"/>
                    <a:pt x="597" y="1932"/>
                    <a:pt x="491" y="1903"/>
                  </a:cubicBezTo>
                  <a:lnTo>
                    <a:pt x="490" y="1903"/>
                  </a:lnTo>
                  <a:lnTo>
                    <a:pt x="490" y="427"/>
                  </a:lnTo>
                  <a:cubicBezTo>
                    <a:pt x="574" y="405"/>
                    <a:pt x="737" y="388"/>
                    <a:pt x="952" y="388"/>
                  </a:cubicBezTo>
                  <a:close/>
                  <a:moveTo>
                    <a:pt x="941" y="0"/>
                  </a:moveTo>
                  <a:cubicBezTo>
                    <a:pt x="547" y="0"/>
                    <a:pt x="237" y="33"/>
                    <a:pt x="0" y="73"/>
                  </a:cubicBezTo>
                  <a:lnTo>
                    <a:pt x="0" y="3821"/>
                  </a:lnTo>
                  <a:lnTo>
                    <a:pt x="490" y="3821"/>
                  </a:lnTo>
                  <a:lnTo>
                    <a:pt x="490" y="2302"/>
                  </a:lnTo>
                  <a:cubicBezTo>
                    <a:pt x="602" y="2331"/>
                    <a:pt x="737" y="2336"/>
                    <a:pt x="884" y="2336"/>
                  </a:cubicBezTo>
                  <a:cubicBezTo>
                    <a:pt x="1363" y="2336"/>
                    <a:pt x="1784" y="2195"/>
                    <a:pt x="2044" y="1920"/>
                  </a:cubicBezTo>
                  <a:cubicBezTo>
                    <a:pt x="2236" y="1723"/>
                    <a:pt x="2337" y="1453"/>
                    <a:pt x="2337" y="1109"/>
                  </a:cubicBezTo>
                  <a:cubicBezTo>
                    <a:pt x="2337" y="770"/>
                    <a:pt x="2213" y="495"/>
                    <a:pt x="2005" y="315"/>
                  </a:cubicBezTo>
                  <a:cubicBezTo>
                    <a:pt x="1780" y="112"/>
                    <a:pt x="1425" y="0"/>
                    <a:pt x="941" y="0"/>
                  </a:cubicBezTo>
                  <a:close/>
                </a:path>
              </a:pathLst>
            </a:custGeom>
            <a:solidFill>
              <a:srgbClr val="EF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3271253"/>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758FC9-3094-84DA-5B15-F8126C7250D5}"/>
              </a:ext>
            </a:extLst>
          </p:cNvPr>
          <p:cNvSpPr>
            <a:spLocks noGrp="1"/>
          </p:cNvSpPr>
          <p:nvPr>
            <p:ph type="title"/>
          </p:nvPr>
        </p:nvSpPr>
        <p:spPr>
          <a:xfrm>
            <a:off x="407988" y="309592"/>
            <a:ext cx="2342355" cy="634500"/>
          </a:xfrm>
        </p:spPr>
        <p:txBody>
          <a:bodyPr/>
          <a:lstStyle/>
          <a:p>
            <a:r>
              <a:rPr lang="en-GB" sz="2800" b="1" dirty="0"/>
              <a:t>References</a:t>
            </a:r>
          </a:p>
        </p:txBody>
      </p:sp>
      <p:sp>
        <p:nvSpPr>
          <p:cNvPr id="3" name="TextBox 2">
            <a:extLst>
              <a:ext uri="{FF2B5EF4-FFF2-40B4-BE49-F238E27FC236}">
                <a16:creationId xmlns="" xmlns:a16="http://schemas.microsoft.com/office/drawing/2014/main" id="{81F2889B-D3B3-6E75-5809-DB2DDDD33BE1}"/>
              </a:ext>
            </a:extLst>
          </p:cNvPr>
          <p:cNvSpPr txBox="1"/>
          <p:nvPr/>
        </p:nvSpPr>
        <p:spPr>
          <a:xfrm>
            <a:off x="2844007" y="309592"/>
            <a:ext cx="4235450" cy="4616648"/>
          </a:xfrm>
          <a:prstGeom prst="rect">
            <a:avLst/>
          </a:prstGeom>
          <a:noFill/>
        </p:spPr>
        <p:txBody>
          <a:bodyPr wrap="square" rtlCol="0">
            <a:spAutoFit/>
          </a:bodyPr>
          <a:lstStyle/>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L. </a:t>
            </a:r>
            <a:r>
              <a:rPr lang="en-GB" sz="1200" dirty="0" err="1">
                <a:solidFill>
                  <a:schemeClr val="bg1"/>
                </a:solidFill>
                <a:latin typeface="Times New Roman" panose="02020603050405020304" pitchFamily="18" charset="0"/>
                <a:cs typeface="Times New Roman" panose="02020603050405020304" pitchFamily="18" charset="0"/>
              </a:rPr>
              <a:t>Wenghong</a:t>
            </a:r>
            <a:r>
              <a:rPr lang="en-GB" sz="1200" dirty="0">
                <a:solidFill>
                  <a:schemeClr val="bg1"/>
                </a:solidFill>
                <a:latin typeface="Times New Roman" panose="02020603050405020304" pitchFamily="18" charset="0"/>
                <a:cs typeface="Times New Roman" panose="02020603050405020304" pitchFamily="18" charset="0"/>
              </a:rPr>
              <a:t>, X. </a:t>
            </a:r>
            <a:r>
              <a:rPr lang="en-GB" sz="1200" dirty="0" err="1">
                <a:solidFill>
                  <a:schemeClr val="bg1"/>
                </a:solidFill>
                <a:latin typeface="Times New Roman" panose="02020603050405020304" pitchFamily="18" charset="0"/>
                <a:cs typeface="Times New Roman" panose="02020603050405020304" pitchFamily="18" charset="0"/>
              </a:rPr>
              <a:t>Fanghua</a:t>
            </a:r>
            <a:r>
              <a:rPr lang="en-GB" sz="1200" dirty="0">
                <a:solidFill>
                  <a:schemeClr val="bg1"/>
                </a:solidFill>
                <a:latin typeface="Times New Roman" panose="02020603050405020304" pitchFamily="18" charset="0"/>
                <a:cs typeface="Times New Roman" panose="02020603050405020304" pitchFamily="18" charset="0"/>
              </a:rPr>
              <a:t>, and </a:t>
            </a:r>
            <a:r>
              <a:rPr lang="en-GB" sz="1200" dirty="0" err="1">
                <a:solidFill>
                  <a:schemeClr val="bg1"/>
                </a:solidFill>
                <a:latin typeface="Times New Roman" panose="02020603050405020304" pitchFamily="18" charset="0"/>
                <a:cs typeface="Times New Roman" panose="02020603050405020304" pitchFamily="18" charset="0"/>
              </a:rPr>
              <a:t>L.Fasheng</a:t>
            </a:r>
            <a:r>
              <a:rPr lang="en-GB" sz="1200" dirty="0">
                <a:solidFill>
                  <a:schemeClr val="bg1"/>
                </a:solidFill>
                <a:latin typeface="Times New Roman" panose="02020603050405020304" pitchFamily="18" charset="0"/>
                <a:cs typeface="Times New Roman" panose="02020603050405020304" pitchFamily="18" charset="0"/>
              </a:rPr>
              <a:t>, “Design of inner intelligent car parking system,” in International Conference on Information Man. 11. Gao, X., Gu, Z., </a:t>
            </a:r>
            <a:r>
              <a:rPr lang="en-GB" sz="1200" dirty="0" err="1">
                <a:solidFill>
                  <a:schemeClr val="bg1"/>
                </a:solidFill>
                <a:latin typeface="Times New Roman" panose="02020603050405020304" pitchFamily="18" charset="0"/>
                <a:cs typeface="Times New Roman" panose="02020603050405020304" pitchFamily="18" charset="0"/>
              </a:rPr>
              <a:t>Kayaalp</a:t>
            </a:r>
            <a:r>
              <a:rPr lang="en-GB" sz="1200" dirty="0">
                <a:solidFill>
                  <a:schemeClr val="bg1"/>
                </a:solidFill>
                <a:latin typeface="Times New Roman" panose="02020603050405020304" pitchFamily="18" charset="0"/>
                <a:cs typeface="Times New Roman" panose="02020603050405020304" pitchFamily="18" charset="0"/>
              </a:rPr>
              <a:t>, M., </a:t>
            </a:r>
            <a:r>
              <a:rPr lang="en-GB" sz="1200" dirty="0" err="1">
                <a:solidFill>
                  <a:schemeClr val="bg1"/>
                </a:solidFill>
                <a:latin typeface="Times New Roman" panose="02020603050405020304" pitchFamily="18" charset="0"/>
                <a:cs typeface="Times New Roman" panose="02020603050405020304" pitchFamily="18" charset="0"/>
              </a:rPr>
              <a:t>Pendarakis</a:t>
            </a:r>
            <a:r>
              <a:rPr lang="en-GB" sz="1200" dirty="0">
                <a:solidFill>
                  <a:schemeClr val="bg1"/>
                </a:solidFill>
                <a:latin typeface="Times New Roman" panose="02020603050405020304" pitchFamily="18" charset="0"/>
                <a:cs typeface="Times New Roman" panose="02020603050405020304" pitchFamily="18" charset="0"/>
              </a:rPr>
              <a:t>, D., &amp; Wang, H. 2017. </a:t>
            </a:r>
            <a:r>
              <a:rPr lang="en-GB" sz="1200" dirty="0" err="1">
                <a:solidFill>
                  <a:schemeClr val="bg1"/>
                </a:solidFill>
                <a:latin typeface="Times New Roman" panose="02020603050405020304" pitchFamily="18" charset="0"/>
                <a:cs typeface="Times New Roman" panose="02020603050405020304" pitchFamily="18" charset="0"/>
              </a:rPr>
              <a:t>ContainerLeaks</a:t>
            </a:r>
            <a:r>
              <a:rPr lang="en-GB" sz="1200" dirty="0">
                <a:solidFill>
                  <a:schemeClr val="bg1"/>
                </a:solidFill>
                <a:latin typeface="Times New Roman" panose="02020603050405020304" pitchFamily="18" charset="0"/>
                <a:cs typeface="Times New Roman" panose="02020603050405020304" pitchFamily="18" charset="0"/>
              </a:rPr>
              <a:t>: Emerging security threats of information leakages in container clouds. In 2017 47th Annual IEEE/IFIP International Conference on Dependable Systems and Networks (DSN) (pp. 237- 248). IEEE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R.H Ellis et al. Structuring a systems analysis of parking. Highway Research Record (1970). </a:t>
            </a:r>
          </a:p>
          <a:p>
            <a:pPr marL="228600" indent="-228600" algn="just">
              <a:buFont typeface="+mj-lt"/>
              <a:buAutoNum type="arabicParenR"/>
            </a:pPr>
            <a:r>
              <a:rPr lang="en-GB" sz="1200" dirty="0" err="1">
                <a:solidFill>
                  <a:schemeClr val="bg1"/>
                </a:solidFill>
                <a:latin typeface="Times New Roman" panose="02020603050405020304" pitchFamily="18" charset="0"/>
                <a:cs typeface="Times New Roman" panose="02020603050405020304" pitchFamily="18" charset="0"/>
              </a:rPr>
              <a:t>Barata</a:t>
            </a:r>
            <a:r>
              <a:rPr lang="en-GB" sz="1200" dirty="0">
                <a:solidFill>
                  <a:schemeClr val="bg1"/>
                </a:solidFill>
                <a:latin typeface="Times New Roman" panose="02020603050405020304" pitchFamily="18" charset="0"/>
                <a:cs typeface="Times New Roman" panose="02020603050405020304" pitchFamily="18" charset="0"/>
              </a:rPr>
              <a:t>, E., L. Cruz, and J.P. Ferreira. Parking at the UC Campus: Problems and Solutions. Cities, Vol. 28, No. 5, 2011, pp. 406–413.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Van der </a:t>
            </a:r>
            <a:r>
              <a:rPr lang="en-GB" sz="1200" dirty="0" err="1">
                <a:solidFill>
                  <a:schemeClr val="bg1"/>
                </a:solidFill>
                <a:latin typeface="Times New Roman" panose="02020603050405020304" pitchFamily="18" charset="0"/>
                <a:cs typeface="Times New Roman" panose="02020603050405020304" pitchFamily="18" charset="0"/>
              </a:rPr>
              <a:t>Goot</a:t>
            </a:r>
            <a:r>
              <a:rPr lang="en-GB" sz="1200" dirty="0">
                <a:solidFill>
                  <a:schemeClr val="bg1"/>
                </a:solidFill>
                <a:latin typeface="Times New Roman" panose="02020603050405020304" pitchFamily="18" charset="0"/>
                <a:cs typeface="Times New Roman" panose="02020603050405020304" pitchFamily="18" charset="0"/>
              </a:rPr>
              <a:t>, D. A Model to Describe the Choice of Parking Places. Transportation Research Part A: General, Vol. 16, No. 2, 1982, pp. 109–115.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Khattak, A., and J.W. </a:t>
            </a:r>
            <a:r>
              <a:rPr lang="en-GB" sz="1200" dirty="0" err="1">
                <a:solidFill>
                  <a:schemeClr val="bg1"/>
                </a:solidFill>
                <a:latin typeface="Times New Roman" panose="02020603050405020304" pitchFamily="18" charset="0"/>
                <a:cs typeface="Times New Roman" panose="02020603050405020304" pitchFamily="18" charset="0"/>
              </a:rPr>
              <a:t>Polak</a:t>
            </a:r>
            <a:r>
              <a:rPr lang="en-GB" sz="1200" dirty="0">
                <a:solidFill>
                  <a:schemeClr val="bg1"/>
                </a:solidFill>
                <a:latin typeface="Times New Roman" panose="02020603050405020304" pitchFamily="18" charset="0"/>
                <a:cs typeface="Times New Roman" panose="02020603050405020304" pitchFamily="18" charset="0"/>
              </a:rPr>
              <a:t>. Effect of Parking Information on </a:t>
            </a:r>
            <a:r>
              <a:rPr lang="en-GB" sz="1200" dirty="0" err="1">
                <a:solidFill>
                  <a:schemeClr val="bg1"/>
                </a:solidFill>
                <a:latin typeface="Times New Roman" panose="02020603050405020304" pitchFamily="18" charset="0"/>
                <a:cs typeface="Times New Roman" panose="02020603050405020304" pitchFamily="18" charset="0"/>
              </a:rPr>
              <a:t>Travelers’</a:t>
            </a:r>
            <a:r>
              <a:rPr lang="en-GB" sz="1200" dirty="0">
                <a:solidFill>
                  <a:schemeClr val="bg1"/>
                </a:solidFill>
                <a:latin typeface="Times New Roman" panose="02020603050405020304" pitchFamily="18" charset="0"/>
                <a:cs typeface="Times New Roman" panose="02020603050405020304" pitchFamily="18" charset="0"/>
              </a:rPr>
              <a:t> Knowledge and Behaviour. Transportation, Vol. 20, No. 4, 1993, pp. 373–393.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Young, W. A Review of Parking-Lot Design Models. Transport Reviews, Vol. 8, No. 2, 1988, pp. 161–181. </a:t>
            </a:r>
          </a:p>
          <a:p>
            <a:pPr marL="228600" indent="-228600" algn="just">
              <a:buFont typeface="+mj-lt"/>
              <a:buAutoNum type="arabicParenR"/>
            </a:pPr>
            <a:r>
              <a:rPr lang="en-GB" sz="1200" dirty="0">
                <a:solidFill>
                  <a:schemeClr val="bg1"/>
                </a:solidFill>
                <a:latin typeface="Times New Roman" panose="02020603050405020304" pitchFamily="18" charset="0"/>
                <a:cs typeface="Times New Roman" panose="02020603050405020304" pitchFamily="18" charset="0"/>
              </a:rPr>
              <a:t>Saltzman, R.M. Three Proposals for Improving Short-Term On-Street Parking. Socio-Economic Planning Sciences, Vol. 28, No. 2, 1994, pp. 85–100. </a:t>
            </a:r>
          </a:p>
        </p:txBody>
      </p:sp>
    </p:spTree>
    <p:extLst>
      <p:ext uri="{BB962C8B-B14F-4D97-AF65-F5344CB8AC3E}">
        <p14:creationId xmlns:p14="http://schemas.microsoft.com/office/powerpoint/2010/main" val="4778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53;p62">
            <a:hlinkClick r:id="" action="ppaction://noaction"/>
            <a:extLst>
              <a:ext uri="{FF2B5EF4-FFF2-40B4-BE49-F238E27FC236}">
                <a16:creationId xmlns="" xmlns:a16="http://schemas.microsoft.com/office/drawing/2014/main" id="{36B12832-6BB0-A161-0404-EE16602B06F9}"/>
              </a:ext>
            </a:extLst>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454;p62">
            <a:extLst>
              <a:ext uri="{FF2B5EF4-FFF2-40B4-BE49-F238E27FC236}">
                <a16:creationId xmlns="" xmlns:a16="http://schemas.microsoft.com/office/drawing/2014/main" id="{CE22B0F7-54EC-BB90-D2C0-E595943398B0}"/>
              </a:ext>
            </a:extLst>
          </p:cNvPr>
          <p:cNvGrpSpPr/>
          <p:nvPr/>
        </p:nvGrpSpPr>
        <p:grpSpPr>
          <a:xfrm>
            <a:off x="480570" y="460939"/>
            <a:ext cx="271609" cy="249173"/>
            <a:chOff x="6319908" y="3696721"/>
            <a:chExt cx="373963" cy="343119"/>
          </a:xfrm>
        </p:grpSpPr>
        <p:sp>
          <p:nvSpPr>
            <p:cNvPr id="6" name="Google Shape;2455;p62">
              <a:extLst>
                <a:ext uri="{FF2B5EF4-FFF2-40B4-BE49-F238E27FC236}">
                  <a16:creationId xmlns="" xmlns:a16="http://schemas.microsoft.com/office/drawing/2014/main" id="{75240B0A-010E-1778-1394-1CCEFFD4513D}"/>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6;p62">
              <a:extLst>
                <a:ext uri="{FF2B5EF4-FFF2-40B4-BE49-F238E27FC236}">
                  <a16:creationId xmlns="" xmlns:a16="http://schemas.microsoft.com/office/drawing/2014/main" id="{8307967F-A968-4EDE-D668-4C5E22EB3F9A}"/>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7;p62">
              <a:extLst>
                <a:ext uri="{FF2B5EF4-FFF2-40B4-BE49-F238E27FC236}">
                  <a16:creationId xmlns="" xmlns:a16="http://schemas.microsoft.com/office/drawing/2014/main" id="{1976BD91-E6AB-B021-45E8-7D5A3CABE680}"/>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460;p62">
            <a:hlinkClick r:id="rId2" action="ppaction://hlinksldjump"/>
            <a:extLst>
              <a:ext uri="{FF2B5EF4-FFF2-40B4-BE49-F238E27FC236}">
                <a16:creationId xmlns="" xmlns:a16="http://schemas.microsoft.com/office/drawing/2014/main" id="{CE0BE3AC-43C9-05B5-F322-F83CE1B34A34}"/>
              </a:ext>
            </a:extLst>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2461;p62">
            <a:extLst>
              <a:ext uri="{FF2B5EF4-FFF2-40B4-BE49-F238E27FC236}">
                <a16:creationId xmlns="" xmlns:a16="http://schemas.microsoft.com/office/drawing/2014/main" id="{327484DE-0A37-12F2-CF2F-FD9F3D55F3CE}"/>
              </a:ext>
            </a:extLst>
          </p:cNvPr>
          <p:cNvGrpSpPr/>
          <p:nvPr/>
        </p:nvGrpSpPr>
        <p:grpSpPr>
          <a:xfrm>
            <a:off x="521795" y="932476"/>
            <a:ext cx="189159" cy="120273"/>
            <a:chOff x="404850" y="546850"/>
            <a:chExt cx="181500" cy="115425"/>
          </a:xfrm>
        </p:grpSpPr>
        <p:cxnSp>
          <p:nvCxnSpPr>
            <p:cNvPr id="11" name="Google Shape;2462;p62">
              <a:extLst>
                <a:ext uri="{FF2B5EF4-FFF2-40B4-BE49-F238E27FC236}">
                  <a16:creationId xmlns="" xmlns:a16="http://schemas.microsoft.com/office/drawing/2014/main" id="{646F8527-FADA-22C3-0AA0-D850F7390BF3}"/>
                </a:ext>
              </a:extLst>
            </p:cNvPr>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12" name="Google Shape;2463;p62">
              <a:extLst>
                <a:ext uri="{FF2B5EF4-FFF2-40B4-BE49-F238E27FC236}">
                  <a16:creationId xmlns="" xmlns:a16="http://schemas.microsoft.com/office/drawing/2014/main" id="{A36DE853-0AB2-D288-C427-42A5F0EB558D}"/>
                </a:ext>
              </a:extLst>
            </p:cNvPr>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13" name="Google Shape;2464;p62">
              <a:extLst>
                <a:ext uri="{FF2B5EF4-FFF2-40B4-BE49-F238E27FC236}">
                  <a16:creationId xmlns="" xmlns:a16="http://schemas.microsoft.com/office/drawing/2014/main" id="{A6EB64B3-D62E-A937-41C2-62F6A70D6FD7}"/>
                </a:ext>
              </a:extLst>
            </p:cNvPr>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14" name="Google Shape;2452;p62">
            <a:hlinkClick r:id="" action="ppaction://hlinkshowjump?jump=previousslide"/>
            <a:extLst>
              <a:ext uri="{FF2B5EF4-FFF2-40B4-BE49-F238E27FC236}">
                <a16:creationId xmlns="" xmlns:a16="http://schemas.microsoft.com/office/drawing/2014/main" id="{6C4FEB69-2723-50B3-7926-1B1CB416236C}"/>
              </a:ext>
            </a:extLst>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59;p62">
            <a:extLst>
              <a:ext uri="{FF2B5EF4-FFF2-40B4-BE49-F238E27FC236}">
                <a16:creationId xmlns="" xmlns:a16="http://schemas.microsoft.com/office/drawing/2014/main" id="{2A4A39B9-31AF-3622-E3E7-0247627595E4}"/>
              </a:ext>
            </a:extLst>
          </p:cNvPr>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51;p62">
            <a:hlinkClick r:id="" action="ppaction://hlinkshowjump?jump=nextslide"/>
            <a:extLst>
              <a:ext uri="{FF2B5EF4-FFF2-40B4-BE49-F238E27FC236}">
                <a16:creationId xmlns="" xmlns:a16="http://schemas.microsoft.com/office/drawing/2014/main" id="{0DEA5376-C501-D210-7FB0-0F3E10942070}"/>
              </a:ext>
            </a:extLst>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58;p62">
            <a:extLst>
              <a:ext uri="{FF2B5EF4-FFF2-40B4-BE49-F238E27FC236}">
                <a16:creationId xmlns="" xmlns:a16="http://schemas.microsoft.com/office/drawing/2014/main" id="{E906FFFA-2568-82A7-8814-045CA55C16E0}"/>
              </a:ext>
            </a:extLst>
          </p:cNvPr>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450;p62">
            <a:extLst>
              <a:ext uri="{FF2B5EF4-FFF2-40B4-BE49-F238E27FC236}">
                <a16:creationId xmlns="" xmlns:a16="http://schemas.microsoft.com/office/drawing/2014/main" id="{430F0E4D-9738-2C35-9DB4-2B3388507455}"/>
              </a:ext>
            </a:extLst>
          </p:cNvPr>
          <p:cNvSpPr/>
          <p:nvPr/>
        </p:nvSpPr>
        <p:spPr>
          <a:xfrm>
            <a:off x="45150" y="-965726"/>
            <a:ext cx="1871566" cy="5367648"/>
          </a:xfrm>
          <a:custGeom>
            <a:avLst/>
            <a:gdLst/>
            <a:ahLst/>
            <a:cxnLst/>
            <a:rect l="l" t="t" r="r" b="b"/>
            <a:pathLst>
              <a:path w="51537" h="147808" extrusionOk="0">
                <a:moveTo>
                  <a:pt x="49826" y="0"/>
                </a:moveTo>
                <a:cubicBezTo>
                  <a:pt x="50025" y="3655"/>
                  <a:pt x="52568" y="14780"/>
                  <a:pt x="51018" y="21932"/>
                </a:cubicBezTo>
                <a:cubicBezTo>
                  <a:pt x="49468" y="29084"/>
                  <a:pt x="43190" y="35839"/>
                  <a:pt x="40528" y="42912"/>
                </a:cubicBezTo>
                <a:cubicBezTo>
                  <a:pt x="37866" y="49985"/>
                  <a:pt x="36197" y="55150"/>
                  <a:pt x="35045" y="64368"/>
                </a:cubicBezTo>
                <a:cubicBezTo>
                  <a:pt x="33893" y="73586"/>
                  <a:pt x="37628" y="88844"/>
                  <a:pt x="33615" y="98221"/>
                </a:cubicBezTo>
                <a:cubicBezTo>
                  <a:pt x="29602" y="107598"/>
                  <a:pt x="14582" y="113279"/>
                  <a:pt x="10966" y="120630"/>
                </a:cubicBezTo>
                <a:cubicBezTo>
                  <a:pt x="7350" y="127981"/>
                  <a:pt x="13748" y="137795"/>
                  <a:pt x="11920" y="142325"/>
                </a:cubicBezTo>
                <a:cubicBezTo>
                  <a:pt x="10092" y="146855"/>
                  <a:pt x="1987" y="146894"/>
                  <a:pt x="0" y="147808"/>
                </a:cubicBezTo>
              </a:path>
            </a:pathLst>
          </a:custGeom>
          <a:noFill/>
          <a:ln w="19050" cap="flat" cmpd="sng">
            <a:solidFill>
              <a:schemeClr val="dk2"/>
            </a:solidFill>
            <a:prstDash val="dash"/>
            <a:round/>
            <a:headEnd type="none" w="med" len="med"/>
            <a:tailEnd type="none" w="med" len="med"/>
          </a:ln>
        </p:spPr>
      </p:sp>
      <p:grpSp>
        <p:nvGrpSpPr>
          <p:cNvPr id="21" name="Google Shape;2394;p62">
            <a:extLst>
              <a:ext uri="{FF2B5EF4-FFF2-40B4-BE49-F238E27FC236}">
                <a16:creationId xmlns="" xmlns:a16="http://schemas.microsoft.com/office/drawing/2014/main" id="{D816D0EA-4AD6-A9A1-DFE8-1C6DBF9999CB}"/>
              </a:ext>
            </a:extLst>
          </p:cNvPr>
          <p:cNvGrpSpPr/>
          <p:nvPr/>
        </p:nvGrpSpPr>
        <p:grpSpPr>
          <a:xfrm>
            <a:off x="860150" y="3120100"/>
            <a:ext cx="862500" cy="914700"/>
            <a:chOff x="860150" y="3120100"/>
            <a:chExt cx="862500" cy="914700"/>
          </a:xfrm>
        </p:grpSpPr>
        <p:sp>
          <p:nvSpPr>
            <p:cNvPr id="22" name="Google Shape;2395;p62">
              <a:extLst>
                <a:ext uri="{FF2B5EF4-FFF2-40B4-BE49-F238E27FC236}">
                  <a16:creationId xmlns="" xmlns:a16="http://schemas.microsoft.com/office/drawing/2014/main" id="{B3AA9C90-9F4D-51F3-3F5D-3574338BA6AC}"/>
                </a:ext>
              </a:extLst>
            </p:cNvPr>
            <p:cNvSpPr/>
            <p:nvPr/>
          </p:nvSpPr>
          <p:spPr>
            <a:xfrm>
              <a:off x="860150" y="3120100"/>
              <a:ext cx="862500" cy="9147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96;p62">
              <a:extLst>
                <a:ext uri="{FF2B5EF4-FFF2-40B4-BE49-F238E27FC236}">
                  <a16:creationId xmlns="" xmlns:a16="http://schemas.microsoft.com/office/drawing/2014/main" id="{69A14814-D0FC-737B-91FC-1320982F0059}"/>
                </a:ext>
              </a:extLst>
            </p:cNvPr>
            <p:cNvGrpSpPr/>
            <p:nvPr/>
          </p:nvGrpSpPr>
          <p:grpSpPr>
            <a:xfrm>
              <a:off x="1112174" y="3273992"/>
              <a:ext cx="358449" cy="606917"/>
              <a:chOff x="6988254" y="3240217"/>
              <a:chExt cx="358449" cy="606917"/>
            </a:xfrm>
          </p:grpSpPr>
          <p:sp>
            <p:nvSpPr>
              <p:cNvPr id="24" name="Google Shape;2397;p62">
                <a:extLst>
                  <a:ext uri="{FF2B5EF4-FFF2-40B4-BE49-F238E27FC236}">
                    <a16:creationId xmlns="" xmlns:a16="http://schemas.microsoft.com/office/drawing/2014/main" id="{02CD4D38-B6EA-2FA1-9AD8-7A466D7F1905}"/>
                  </a:ext>
                </a:extLst>
              </p:cNvPr>
              <p:cNvSpPr/>
              <p:nvPr/>
            </p:nvSpPr>
            <p:spPr>
              <a:xfrm>
                <a:off x="6988254" y="3240217"/>
                <a:ext cx="358449" cy="358369"/>
              </a:xfrm>
              <a:custGeom>
                <a:avLst/>
                <a:gdLst/>
                <a:ahLst/>
                <a:cxnLst/>
                <a:rect l="l" t="t" r="r" b="b"/>
                <a:pathLst>
                  <a:path w="4439" h="4438" extrusionOk="0">
                    <a:moveTo>
                      <a:pt x="2219" y="0"/>
                    </a:moveTo>
                    <a:cubicBezTo>
                      <a:pt x="994" y="0"/>
                      <a:pt x="1" y="995"/>
                      <a:pt x="1" y="2219"/>
                    </a:cubicBezTo>
                    <a:cubicBezTo>
                      <a:pt x="1" y="3445"/>
                      <a:pt x="994" y="4438"/>
                      <a:pt x="2219" y="4438"/>
                    </a:cubicBezTo>
                    <a:cubicBezTo>
                      <a:pt x="3445" y="4438"/>
                      <a:pt x="4438" y="3445"/>
                      <a:pt x="4438" y="2219"/>
                    </a:cubicBezTo>
                    <a:cubicBezTo>
                      <a:pt x="4438" y="995"/>
                      <a:pt x="3445"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98;p62">
                <a:extLst>
                  <a:ext uri="{FF2B5EF4-FFF2-40B4-BE49-F238E27FC236}">
                    <a16:creationId xmlns="" xmlns:a16="http://schemas.microsoft.com/office/drawing/2014/main" id="{D1FDCA70-6E18-1240-0B81-8425694DF8E1}"/>
                  </a:ext>
                </a:extLst>
              </p:cNvPr>
              <p:cNvSpPr/>
              <p:nvPr/>
            </p:nvSpPr>
            <p:spPr>
              <a:xfrm>
                <a:off x="7089433" y="3328880"/>
                <a:ext cx="156171" cy="156171"/>
              </a:xfrm>
              <a:custGeom>
                <a:avLst/>
                <a:gdLst/>
                <a:ahLst/>
                <a:cxnLst/>
                <a:rect l="l" t="t" r="r" b="b"/>
                <a:pathLst>
                  <a:path w="1934" h="1934" extrusionOk="0">
                    <a:moveTo>
                      <a:pt x="966" y="0"/>
                    </a:moveTo>
                    <a:cubicBezTo>
                      <a:pt x="432" y="0"/>
                      <a:pt x="0" y="434"/>
                      <a:pt x="0" y="968"/>
                    </a:cubicBezTo>
                    <a:cubicBezTo>
                      <a:pt x="0" y="1502"/>
                      <a:pt x="432" y="1934"/>
                      <a:pt x="966" y="1934"/>
                    </a:cubicBezTo>
                    <a:cubicBezTo>
                      <a:pt x="1500" y="1934"/>
                      <a:pt x="1934" y="1502"/>
                      <a:pt x="1934" y="968"/>
                    </a:cubicBezTo>
                    <a:cubicBezTo>
                      <a:pt x="1934" y="434"/>
                      <a:pt x="1500" y="0"/>
                      <a:pt x="9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99;p62">
                <a:extLst>
                  <a:ext uri="{FF2B5EF4-FFF2-40B4-BE49-F238E27FC236}">
                    <a16:creationId xmlns="" xmlns:a16="http://schemas.microsoft.com/office/drawing/2014/main" id="{4B70484E-BFA6-0A29-D94F-BB4046DC5EA8}"/>
                  </a:ext>
                </a:extLst>
              </p:cNvPr>
              <p:cNvSpPr/>
              <p:nvPr/>
            </p:nvSpPr>
            <p:spPr>
              <a:xfrm>
                <a:off x="7004807" y="3494660"/>
                <a:ext cx="325342" cy="352474"/>
              </a:xfrm>
              <a:custGeom>
                <a:avLst/>
                <a:gdLst/>
                <a:ahLst/>
                <a:cxnLst/>
                <a:rect l="l" t="t" r="r" b="b"/>
                <a:pathLst>
                  <a:path w="4029" h="4365" extrusionOk="0">
                    <a:moveTo>
                      <a:pt x="1" y="0"/>
                    </a:moveTo>
                    <a:lnTo>
                      <a:pt x="2014" y="4364"/>
                    </a:lnTo>
                    <a:lnTo>
                      <a:pt x="40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393;p62">
            <a:extLst>
              <a:ext uri="{FF2B5EF4-FFF2-40B4-BE49-F238E27FC236}">
                <a16:creationId xmlns="" xmlns:a16="http://schemas.microsoft.com/office/drawing/2014/main" id="{B313FC21-6B2D-4C7B-950B-B252EC56608F}"/>
              </a:ext>
            </a:extLst>
          </p:cNvPr>
          <p:cNvSpPr/>
          <p:nvPr/>
        </p:nvSpPr>
        <p:spPr>
          <a:xfrm>
            <a:off x="5626325" y="-5600"/>
            <a:ext cx="3540250" cy="1942975"/>
          </a:xfrm>
          <a:custGeom>
            <a:avLst/>
            <a:gdLst/>
            <a:ahLst/>
            <a:cxnLst/>
            <a:rect l="l" t="t" r="r" b="b"/>
            <a:pathLst>
              <a:path w="141610" h="77719" extrusionOk="0">
                <a:moveTo>
                  <a:pt x="0" y="0"/>
                </a:moveTo>
                <a:cubicBezTo>
                  <a:pt x="5285" y="3378"/>
                  <a:pt x="19629" y="16808"/>
                  <a:pt x="31708" y="20265"/>
                </a:cubicBezTo>
                <a:cubicBezTo>
                  <a:pt x="43787" y="23722"/>
                  <a:pt x="62819" y="13708"/>
                  <a:pt x="72474" y="20741"/>
                </a:cubicBezTo>
                <a:cubicBezTo>
                  <a:pt x="82129" y="27774"/>
                  <a:pt x="79706" y="55548"/>
                  <a:pt x="89639" y="62462"/>
                </a:cubicBezTo>
                <a:cubicBezTo>
                  <a:pt x="99572" y="69376"/>
                  <a:pt x="123412" y="59680"/>
                  <a:pt x="132074" y="62223"/>
                </a:cubicBezTo>
                <a:cubicBezTo>
                  <a:pt x="140736" y="64766"/>
                  <a:pt x="140021" y="75136"/>
                  <a:pt x="141610" y="77719"/>
                </a:cubicBezTo>
              </a:path>
            </a:pathLst>
          </a:custGeom>
          <a:noFill/>
          <a:ln w="19050" cap="flat" cmpd="sng">
            <a:solidFill>
              <a:schemeClr val="dk2"/>
            </a:solidFill>
            <a:prstDash val="dash"/>
            <a:round/>
            <a:headEnd type="none" w="med" len="med"/>
            <a:tailEnd type="none" w="med" len="med"/>
          </a:ln>
        </p:spPr>
      </p:sp>
      <p:grpSp>
        <p:nvGrpSpPr>
          <p:cNvPr id="28" name="Google Shape;2400;p62">
            <a:extLst>
              <a:ext uri="{FF2B5EF4-FFF2-40B4-BE49-F238E27FC236}">
                <a16:creationId xmlns="" xmlns:a16="http://schemas.microsoft.com/office/drawing/2014/main" id="{3223F961-4AE9-5297-0CA6-399AF09CC6CE}"/>
              </a:ext>
            </a:extLst>
          </p:cNvPr>
          <p:cNvGrpSpPr/>
          <p:nvPr/>
        </p:nvGrpSpPr>
        <p:grpSpPr>
          <a:xfrm>
            <a:off x="7011575" y="729150"/>
            <a:ext cx="1224600" cy="864000"/>
            <a:chOff x="7011575" y="729150"/>
            <a:chExt cx="1224600" cy="864000"/>
          </a:xfrm>
        </p:grpSpPr>
        <p:sp>
          <p:nvSpPr>
            <p:cNvPr id="29" name="Google Shape;2401;p62">
              <a:extLst>
                <a:ext uri="{FF2B5EF4-FFF2-40B4-BE49-F238E27FC236}">
                  <a16:creationId xmlns="" xmlns:a16="http://schemas.microsoft.com/office/drawing/2014/main" id="{B5DA3355-4C81-CD11-64AC-AA7EA62D4F5A}"/>
                </a:ext>
              </a:extLst>
            </p:cNvPr>
            <p:cNvSpPr/>
            <p:nvPr/>
          </p:nvSpPr>
          <p:spPr>
            <a:xfrm>
              <a:off x="7011575" y="729150"/>
              <a:ext cx="1224600" cy="8640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2402;p62">
              <a:extLst>
                <a:ext uri="{FF2B5EF4-FFF2-40B4-BE49-F238E27FC236}">
                  <a16:creationId xmlns="" xmlns:a16="http://schemas.microsoft.com/office/drawing/2014/main" id="{83EFDA26-6B4A-513C-CE42-0E8F5609A808}"/>
                </a:ext>
              </a:extLst>
            </p:cNvPr>
            <p:cNvGrpSpPr/>
            <p:nvPr/>
          </p:nvGrpSpPr>
          <p:grpSpPr>
            <a:xfrm>
              <a:off x="7311200" y="812779"/>
              <a:ext cx="625406" cy="696807"/>
              <a:chOff x="4926116" y="4435417"/>
              <a:chExt cx="1146902" cy="1277842"/>
            </a:xfrm>
          </p:grpSpPr>
          <p:sp>
            <p:nvSpPr>
              <p:cNvPr id="31" name="Google Shape;2403;p62">
                <a:extLst>
                  <a:ext uri="{FF2B5EF4-FFF2-40B4-BE49-F238E27FC236}">
                    <a16:creationId xmlns="" xmlns:a16="http://schemas.microsoft.com/office/drawing/2014/main" id="{59C839C4-E5B4-1D4C-D5B6-438942CA725D}"/>
                  </a:ext>
                </a:extLst>
              </p:cNvPr>
              <p:cNvSpPr/>
              <p:nvPr/>
            </p:nvSpPr>
            <p:spPr>
              <a:xfrm>
                <a:off x="5070656" y="4435417"/>
                <a:ext cx="215668" cy="125416"/>
              </a:xfrm>
              <a:custGeom>
                <a:avLst/>
                <a:gdLst/>
                <a:ahLst/>
                <a:cxnLst/>
                <a:rect l="l" t="t" r="r" b="b"/>
                <a:pathLst>
                  <a:path w="3023" h="1758" extrusionOk="0">
                    <a:moveTo>
                      <a:pt x="0" y="1"/>
                    </a:moveTo>
                    <a:lnTo>
                      <a:pt x="0" y="1757"/>
                    </a:lnTo>
                    <a:lnTo>
                      <a:pt x="3023" y="1757"/>
                    </a:lnTo>
                    <a:lnTo>
                      <a:pt x="3023" y="1"/>
                    </a:lnTo>
                    <a:close/>
                  </a:path>
                </a:pathLst>
              </a:custGeom>
              <a:solidFill>
                <a:srgbClr val="1D1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4;p62">
                <a:extLst>
                  <a:ext uri="{FF2B5EF4-FFF2-40B4-BE49-F238E27FC236}">
                    <a16:creationId xmlns="" xmlns:a16="http://schemas.microsoft.com/office/drawing/2014/main" id="{4F098C5F-B7DC-4834-0C96-CCEF39829088}"/>
                  </a:ext>
                </a:extLst>
              </p:cNvPr>
              <p:cNvSpPr/>
              <p:nvPr/>
            </p:nvSpPr>
            <p:spPr>
              <a:xfrm>
                <a:off x="5128872" y="4435417"/>
                <a:ext cx="157453" cy="125416"/>
              </a:xfrm>
              <a:custGeom>
                <a:avLst/>
                <a:gdLst/>
                <a:ahLst/>
                <a:cxnLst/>
                <a:rect l="l" t="t" r="r" b="b"/>
                <a:pathLst>
                  <a:path w="2207" h="1758" extrusionOk="0">
                    <a:moveTo>
                      <a:pt x="0" y="1"/>
                    </a:moveTo>
                    <a:lnTo>
                      <a:pt x="0" y="1757"/>
                    </a:lnTo>
                    <a:lnTo>
                      <a:pt x="2207" y="1757"/>
                    </a:lnTo>
                    <a:lnTo>
                      <a:pt x="2207" y="1"/>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05;p62">
                <a:extLst>
                  <a:ext uri="{FF2B5EF4-FFF2-40B4-BE49-F238E27FC236}">
                    <a16:creationId xmlns="" xmlns:a16="http://schemas.microsoft.com/office/drawing/2014/main" id="{AD463B3A-B993-EB12-0DB3-C7F1BBF33CA1}"/>
                  </a:ext>
                </a:extLst>
              </p:cNvPr>
              <p:cNvSpPr/>
              <p:nvPr/>
            </p:nvSpPr>
            <p:spPr>
              <a:xfrm>
                <a:off x="5003023" y="4593863"/>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6;p62">
                <a:extLst>
                  <a:ext uri="{FF2B5EF4-FFF2-40B4-BE49-F238E27FC236}">
                    <a16:creationId xmlns="" xmlns:a16="http://schemas.microsoft.com/office/drawing/2014/main" id="{75C50FD3-EEB0-B453-F7BF-662CB5E8F77F}"/>
                  </a:ext>
                </a:extLst>
              </p:cNvPr>
              <p:cNvSpPr/>
              <p:nvPr/>
            </p:nvSpPr>
            <p:spPr>
              <a:xfrm>
                <a:off x="4950587" y="5619376"/>
                <a:ext cx="1038461" cy="93883"/>
              </a:xfrm>
              <a:custGeom>
                <a:avLst/>
                <a:gdLst/>
                <a:ahLst/>
                <a:cxnLst/>
                <a:rect l="l" t="t" r="r" b="b"/>
                <a:pathLst>
                  <a:path w="14556" h="1316" extrusionOk="0">
                    <a:moveTo>
                      <a:pt x="1" y="0"/>
                    </a:moveTo>
                    <a:lnTo>
                      <a:pt x="1" y="1315"/>
                    </a:lnTo>
                    <a:lnTo>
                      <a:pt x="14556" y="1315"/>
                    </a:lnTo>
                    <a:lnTo>
                      <a:pt x="14556" y="0"/>
                    </a:lnTo>
                    <a:close/>
                  </a:path>
                </a:pathLst>
              </a:custGeom>
              <a:solidFill>
                <a:srgbClr val="BE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7;p62">
                <a:extLst>
                  <a:ext uri="{FF2B5EF4-FFF2-40B4-BE49-F238E27FC236}">
                    <a16:creationId xmlns="" xmlns:a16="http://schemas.microsoft.com/office/drawing/2014/main" id="{2FE14470-6047-8890-142C-DB1A5CEEF1DE}"/>
                  </a:ext>
                </a:extLst>
              </p:cNvPr>
              <p:cNvSpPr/>
              <p:nvPr/>
            </p:nvSpPr>
            <p:spPr>
              <a:xfrm>
                <a:off x="5003023" y="5196686"/>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8;p62">
                <a:extLst>
                  <a:ext uri="{FF2B5EF4-FFF2-40B4-BE49-F238E27FC236}">
                    <a16:creationId xmlns="" xmlns:a16="http://schemas.microsoft.com/office/drawing/2014/main" id="{7A3B67BB-09D4-8869-E7CE-B5461FD281B8}"/>
                  </a:ext>
                </a:extLst>
              </p:cNvPr>
              <p:cNvSpPr/>
              <p:nvPr/>
            </p:nvSpPr>
            <p:spPr>
              <a:xfrm>
                <a:off x="4926116" y="4506472"/>
                <a:ext cx="1062932" cy="108437"/>
              </a:xfrm>
              <a:custGeom>
                <a:avLst/>
                <a:gdLst/>
                <a:ahLst/>
                <a:cxnLst/>
                <a:rect l="l" t="t" r="r" b="b"/>
                <a:pathLst>
                  <a:path w="14899" h="1520" extrusionOk="0">
                    <a:moveTo>
                      <a:pt x="0" y="0"/>
                    </a:moveTo>
                    <a:lnTo>
                      <a:pt x="0" y="1519"/>
                    </a:lnTo>
                    <a:lnTo>
                      <a:pt x="14899" y="1519"/>
                    </a:lnTo>
                    <a:lnTo>
                      <a:pt x="14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09;p62">
                <a:extLst>
                  <a:ext uri="{FF2B5EF4-FFF2-40B4-BE49-F238E27FC236}">
                    <a16:creationId xmlns="" xmlns:a16="http://schemas.microsoft.com/office/drawing/2014/main" id="{B4A14303-2F1D-9DC3-D4F3-895DBBB67743}"/>
                  </a:ext>
                </a:extLst>
              </p:cNvPr>
              <p:cNvSpPr/>
              <p:nvPr/>
            </p:nvSpPr>
            <p:spPr>
              <a:xfrm>
                <a:off x="5086922" y="4593863"/>
                <a:ext cx="919605" cy="1119396"/>
              </a:xfrm>
              <a:custGeom>
                <a:avLst/>
                <a:gdLst/>
                <a:ahLst/>
                <a:cxnLst/>
                <a:rect l="l" t="t" r="r" b="b"/>
                <a:pathLst>
                  <a:path w="12890" h="15691" extrusionOk="0">
                    <a:moveTo>
                      <a:pt x="1" y="1"/>
                    </a:moveTo>
                    <a:lnTo>
                      <a:pt x="1" y="15690"/>
                    </a:lnTo>
                    <a:lnTo>
                      <a:pt x="12889" y="15690"/>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10;p62">
                <a:extLst>
                  <a:ext uri="{FF2B5EF4-FFF2-40B4-BE49-F238E27FC236}">
                    <a16:creationId xmlns="" xmlns:a16="http://schemas.microsoft.com/office/drawing/2014/main" id="{98440D24-4915-4D68-2772-315F776092A3}"/>
                  </a:ext>
                </a:extLst>
              </p:cNvPr>
              <p:cNvSpPr/>
              <p:nvPr/>
            </p:nvSpPr>
            <p:spPr>
              <a:xfrm>
                <a:off x="5034485" y="5619376"/>
                <a:ext cx="1038461" cy="93883"/>
              </a:xfrm>
              <a:custGeom>
                <a:avLst/>
                <a:gdLst/>
                <a:ahLst/>
                <a:cxnLst/>
                <a:rect l="l" t="t" r="r" b="b"/>
                <a:pathLst>
                  <a:path w="14556" h="1316" extrusionOk="0">
                    <a:moveTo>
                      <a:pt x="0" y="0"/>
                    </a:moveTo>
                    <a:lnTo>
                      <a:pt x="0" y="1315"/>
                    </a:lnTo>
                    <a:lnTo>
                      <a:pt x="14555" y="1315"/>
                    </a:lnTo>
                    <a:lnTo>
                      <a:pt x="14555" y="0"/>
                    </a:lnTo>
                    <a:close/>
                  </a:path>
                </a:pathLst>
              </a:custGeom>
              <a:solidFill>
                <a:srgbClr val="E4E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1;p62">
                <a:extLst>
                  <a:ext uri="{FF2B5EF4-FFF2-40B4-BE49-F238E27FC236}">
                    <a16:creationId xmlns="" xmlns:a16="http://schemas.microsoft.com/office/drawing/2014/main" id="{2753F5DC-E02A-5498-021D-2E14BFA7D235}"/>
                  </a:ext>
                </a:extLst>
              </p:cNvPr>
              <p:cNvSpPr/>
              <p:nvPr/>
            </p:nvSpPr>
            <p:spPr>
              <a:xfrm>
                <a:off x="5128872" y="4649865"/>
                <a:ext cx="832139" cy="503803"/>
              </a:xfrm>
              <a:custGeom>
                <a:avLst/>
                <a:gdLst/>
                <a:ahLst/>
                <a:cxnLst/>
                <a:rect l="l" t="t" r="r" b="b"/>
                <a:pathLst>
                  <a:path w="11664" h="7062" extrusionOk="0">
                    <a:moveTo>
                      <a:pt x="0" y="1"/>
                    </a:moveTo>
                    <a:lnTo>
                      <a:pt x="0" y="7061"/>
                    </a:lnTo>
                    <a:lnTo>
                      <a:pt x="11664" y="7061"/>
                    </a:lnTo>
                    <a:lnTo>
                      <a:pt x="11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12;p62">
                <a:extLst>
                  <a:ext uri="{FF2B5EF4-FFF2-40B4-BE49-F238E27FC236}">
                    <a16:creationId xmlns="" xmlns:a16="http://schemas.microsoft.com/office/drawing/2014/main" id="{1B141687-76AC-AE69-C391-F964181D0438}"/>
                  </a:ext>
                </a:extLst>
              </p:cNvPr>
              <p:cNvSpPr/>
              <p:nvPr/>
            </p:nvSpPr>
            <p:spPr>
              <a:xfrm>
                <a:off x="5128872" y="4649865"/>
                <a:ext cx="800677" cy="503803"/>
              </a:xfrm>
              <a:custGeom>
                <a:avLst/>
                <a:gdLst/>
                <a:ahLst/>
                <a:cxnLst/>
                <a:rect l="l" t="t" r="r" b="b"/>
                <a:pathLst>
                  <a:path w="11223" h="7062" extrusionOk="0">
                    <a:moveTo>
                      <a:pt x="0" y="1"/>
                    </a:moveTo>
                    <a:lnTo>
                      <a:pt x="0" y="7061"/>
                    </a:lnTo>
                    <a:lnTo>
                      <a:pt x="11223" y="7061"/>
                    </a:lnTo>
                    <a:lnTo>
                      <a:pt x="11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3;p62">
                <a:extLst>
                  <a:ext uri="{FF2B5EF4-FFF2-40B4-BE49-F238E27FC236}">
                    <a16:creationId xmlns="" xmlns:a16="http://schemas.microsoft.com/office/drawing/2014/main" id="{CA9F79FA-BF97-28C9-EE29-4AA9DA162736}"/>
                  </a:ext>
                </a:extLst>
              </p:cNvPr>
              <p:cNvSpPr/>
              <p:nvPr/>
            </p:nvSpPr>
            <p:spPr>
              <a:xfrm>
                <a:off x="5086922" y="5196686"/>
                <a:ext cx="919605" cy="422761"/>
              </a:xfrm>
              <a:custGeom>
                <a:avLst/>
                <a:gdLst/>
                <a:ahLst/>
                <a:cxnLst/>
                <a:rect l="l" t="t" r="r" b="b"/>
                <a:pathLst>
                  <a:path w="12890" h="5926" extrusionOk="0">
                    <a:moveTo>
                      <a:pt x="1" y="1"/>
                    </a:moveTo>
                    <a:lnTo>
                      <a:pt x="1" y="5925"/>
                    </a:lnTo>
                    <a:lnTo>
                      <a:pt x="12889" y="5925"/>
                    </a:lnTo>
                    <a:lnTo>
                      <a:pt x="12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4;p62">
                <a:extLst>
                  <a:ext uri="{FF2B5EF4-FFF2-40B4-BE49-F238E27FC236}">
                    <a16:creationId xmlns="" xmlns:a16="http://schemas.microsoft.com/office/drawing/2014/main" id="{F6E56BAB-B702-936C-95F8-4AA1E3383F4D}"/>
                  </a:ext>
                </a:extLst>
              </p:cNvPr>
              <p:cNvSpPr/>
              <p:nvPr/>
            </p:nvSpPr>
            <p:spPr>
              <a:xfrm>
                <a:off x="5010086" y="4506472"/>
                <a:ext cx="1062932" cy="108437"/>
              </a:xfrm>
              <a:custGeom>
                <a:avLst/>
                <a:gdLst/>
                <a:ahLst/>
                <a:cxnLst/>
                <a:rect l="l" t="t" r="r" b="b"/>
                <a:pathLst>
                  <a:path w="14899" h="1520" extrusionOk="0">
                    <a:moveTo>
                      <a:pt x="0" y="0"/>
                    </a:moveTo>
                    <a:lnTo>
                      <a:pt x="0" y="1519"/>
                    </a:lnTo>
                    <a:lnTo>
                      <a:pt x="14898" y="1519"/>
                    </a:lnTo>
                    <a:lnTo>
                      <a:pt x="14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5;p62">
                <a:extLst>
                  <a:ext uri="{FF2B5EF4-FFF2-40B4-BE49-F238E27FC236}">
                    <a16:creationId xmlns="" xmlns:a16="http://schemas.microsoft.com/office/drawing/2014/main" id="{D57139FE-7900-F905-06EB-8AB9B602708B}"/>
                  </a:ext>
                </a:extLst>
              </p:cNvPr>
              <p:cNvSpPr/>
              <p:nvPr/>
            </p:nvSpPr>
            <p:spPr>
              <a:xfrm>
                <a:off x="5114960" y="5226150"/>
                <a:ext cx="846051" cy="367116"/>
              </a:xfrm>
              <a:custGeom>
                <a:avLst/>
                <a:gdLst/>
                <a:ahLst/>
                <a:cxnLst/>
                <a:rect l="l" t="t" r="r" b="b"/>
                <a:pathLst>
                  <a:path w="11859" h="5146" extrusionOk="0">
                    <a:moveTo>
                      <a:pt x="0" y="1"/>
                    </a:moveTo>
                    <a:lnTo>
                      <a:pt x="0" y="5145"/>
                    </a:lnTo>
                    <a:lnTo>
                      <a:pt x="11859" y="5145"/>
                    </a:lnTo>
                    <a:lnTo>
                      <a:pt x="11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16;p62">
                <a:extLst>
                  <a:ext uri="{FF2B5EF4-FFF2-40B4-BE49-F238E27FC236}">
                    <a16:creationId xmlns="" xmlns:a16="http://schemas.microsoft.com/office/drawing/2014/main" id="{120BC814-3AB7-2D79-256C-DC3FD64DDEC9}"/>
                  </a:ext>
                </a:extLst>
              </p:cNvPr>
              <p:cNvSpPr/>
              <p:nvPr/>
            </p:nvSpPr>
            <p:spPr>
              <a:xfrm>
                <a:off x="5137647"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7;p62">
                <a:extLst>
                  <a:ext uri="{FF2B5EF4-FFF2-40B4-BE49-F238E27FC236}">
                    <a16:creationId xmlns="" xmlns:a16="http://schemas.microsoft.com/office/drawing/2014/main" id="{D7568050-14DA-DA77-C26B-EB88D19FD05C}"/>
                  </a:ext>
                </a:extLst>
              </p:cNvPr>
              <p:cNvSpPr/>
              <p:nvPr/>
            </p:nvSpPr>
            <p:spPr>
              <a:xfrm>
                <a:off x="5165613"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18;p62">
                <a:extLst>
                  <a:ext uri="{FF2B5EF4-FFF2-40B4-BE49-F238E27FC236}">
                    <a16:creationId xmlns="" xmlns:a16="http://schemas.microsoft.com/office/drawing/2014/main" id="{1F5793C2-3D2A-C80A-FA5E-4821EC0E64E6}"/>
                  </a:ext>
                </a:extLst>
              </p:cNvPr>
              <p:cNvSpPr/>
              <p:nvPr/>
            </p:nvSpPr>
            <p:spPr>
              <a:xfrm>
                <a:off x="5193579"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9;p62">
                <a:extLst>
                  <a:ext uri="{FF2B5EF4-FFF2-40B4-BE49-F238E27FC236}">
                    <a16:creationId xmlns="" xmlns:a16="http://schemas.microsoft.com/office/drawing/2014/main" id="{8E75DCCB-E702-3BC0-BA9C-3337DFBDDFCB}"/>
                  </a:ext>
                </a:extLst>
              </p:cNvPr>
              <p:cNvSpPr/>
              <p:nvPr/>
            </p:nvSpPr>
            <p:spPr>
              <a:xfrm>
                <a:off x="5221545"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0;p62">
                <a:extLst>
                  <a:ext uri="{FF2B5EF4-FFF2-40B4-BE49-F238E27FC236}">
                    <a16:creationId xmlns="" xmlns:a16="http://schemas.microsoft.com/office/drawing/2014/main" id="{C0DE2138-2697-79C0-26C2-A4658E1AF13D}"/>
                  </a:ext>
                </a:extLst>
              </p:cNvPr>
              <p:cNvSpPr/>
              <p:nvPr/>
            </p:nvSpPr>
            <p:spPr>
              <a:xfrm>
                <a:off x="5249583" y="5242273"/>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1;p62">
                <a:extLst>
                  <a:ext uri="{FF2B5EF4-FFF2-40B4-BE49-F238E27FC236}">
                    <a16:creationId xmlns="" xmlns:a16="http://schemas.microsoft.com/office/drawing/2014/main" id="{5EAF5FD1-778E-A09C-D7FD-E633169D51FC}"/>
                  </a:ext>
                </a:extLst>
              </p:cNvPr>
              <p:cNvSpPr/>
              <p:nvPr/>
            </p:nvSpPr>
            <p:spPr>
              <a:xfrm>
                <a:off x="5277478" y="5242273"/>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22;p62">
                <a:extLst>
                  <a:ext uri="{FF2B5EF4-FFF2-40B4-BE49-F238E27FC236}">
                    <a16:creationId xmlns="" xmlns:a16="http://schemas.microsoft.com/office/drawing/2014/main" id="{3DC1C342-BC72-5CC7-F279-2F709F11684F}"/>
                  </a:ext>
                </a:extLst>
              </p:cNvPr>
              <p:cNvSpPr/>
              <p:nvPr/>
            </p:nvSpPr>
            <p:spPr>
              <a:xfrm>
                <a:off x="5305516" y="5242273"/>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3;p62">
                <a:extLst>
                  <a:ext uri="{FF2B5EF4-FFF2-40B4-BE49-F238E27FC236}">
                    <a16:creationId xmlns="" xmlns:a16="http://schemas.microsoft.com/office/drawing/2014/main" id="{C302C56A-CA96-6063-A911-91C1D7D81EC3}"/>
                  </a:ext>
                </a:extLst>
              </p:cNvPr>
              <p:cNvSpPr/>
              <p:nvPr/>
            </p:nvSpPr>
            <p:spPr>
              <a:xfrm>
                <a:off x="5333410" y="5242273"/>
                <a:ext cx="17550" cy="334941"/>
              </a:xfrm>
              <a:custGeom>
                <a:avLst/>
                <a:gdLst/>
                <a:ahLst/>
                <a:cxnLst/>
                <a:rect l="l" t="t" r="r" b="b"/>
                <a:pathLst>
                  <a:path w="246"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24;p62">
                <a:extLst>
                  <a:ext uri="{FF2B5EF4-FFF2-40B4-BE49-F238E27FC236}">
                    <a16:creationId xmlns="" xmlns:a16="http://schemas.microsoft.com/office/drawing/2014/main" id="{FAE38702-F343-D121-5865-09F40E4265BA}"/>
                  </a:ext>
                </a:extLst>
              </p:cNvPr>
              <p:cNvSpPr/>
              <p:nvPr/>
            </p:nvSpPr>
            <p:spPr>
              <a:xfrm>
                <a:off x="5361448"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25;p62">
                <a:extLst>
                  <a:ext uri="{FF2B5EF4-FFF2-40B4-BE49-F238E27FC236}">
                    <a16:creationId xmlns="" xmlns:a16="http://schemas.microsoft.com/office/drawing/2014/main" id="{E8136B4A-5B7E-EAF1-0F3B-553901AB1E59}"/>
                  </a:ext>
                </a:extLst>
              </p:cNvPr>
              <p:cNvSpPr/>
              <p:nvPr/>
            </p:nvSpPr>
            <p:spPr>
              <a:xfrm>
                <a:off x="5389414"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26;p62">
                <a:extLst>
                  <a:ext uri="{FF2B5EF4-FFF2-40B4-BE49-F238E27FC236}">
                    <a16:creationId xmlns="" xmlns:a16="http://schemas.microsoft.com/office/drawing/2014/main" id="{1CF3EB2C-A0FF-A96A-90B2-DCC68A2C13FA}"/>
                  </a:ext>
                </a:extLst>
              </p:cNvPr>
              <p:cNvSpPr/>
              <p:nvPr/>
            </p:nvSpPr>
            <p:spPr>
              <a:xfrm>
                <a:off x="5417309" y="5242273"/>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27;p62">
                <a:extLst>
                  <a:ext uri="{FF2B5EF4-FFF2-40B4-BE49-F238E27FC236}">
                    <a16:creationId xmlns="" xmlns:a16="http://schemas.microsoft.com/office/drawing/2014/main" id="{5433FFAA-F22A-44F2-F022-94188518BC59}"/>
                  </a:ext>
                </a:extLst>
              </p:cNvPr>
              <p:cNvSpPr/>
              <p:nvPr/>
            </p:nvSpPr>
            <p:spPr>
              <a:xfrm>
                <a:off x="5445276" y="5242273"/>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28;p62">
                <a:extLst>
                  <a:ext uri="{FF2B5EF4-FFF2-40B4-BE49-F238E27FC236}">
                    <a16:creationId xmlns="" xmlns:a16="http://schemas.microsoft.com/office/drawing/2014/main" id="{1988524B-B1D0-D27B-B23C-20422CA0DE2F}"/>
                  </a:ext>
                </a:extLst>
              </p:cNvPr>
              <p:cNvSpPr/>
              <p:nvPr/>
            </p:nvSpPr>
            <p:spPr>
              <a:xfrm>
                <a:off x="5473313" y="5242273"/>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29;p62">
                <a:extLst>
                  <a:ext uri="{FF2B5EF4-FFF2-40B4-BE49-F238E27FC236}">
                    <a16:creationId xmlns="" xmlns:a16="http://schemas.microsoft.com/office/drawing/2014/main" id="{A053DD5D-1E16-65CB-8E60-CA9A735663C8}"/>
                  </a:ext>
                </a:extLst>
              </p:cNvPr>
              <p:cNvSpPr/>
              <p:nvPr/>
            </p:nvSpPr>
            <p:spPr>
              <a:xfrm>
                <a:off x="5501208"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30;p62">
                <a:extLst>
                  <a:ext uri="{FF2B5EF4-FFF2-40B4-BE49-F238E27FC236}">
                    <a16:creationId xmlns="" xmlns:a16="http://schemas.microsoft.com/office/drawing/2014/main" id="{AAAA9F51-C5A2-1899-6D81-5653701DBD93}"/>
                  </a:ext>
                </a:extLst>
              </p:cNvPr>
              <p:cNvSpPr/>
              <p:nvPr/>
            </p:nvSpPr>
            <p:spPr>
              <a:xfrm>
                <a:off x="5529246"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31;p62">
                <a:extLst>
                  <a:ext uri="{FF2B5EF4-FFF2-40B4-BE49-F238E27FC236}">
                    <a16:creationId xmlns="" xmlns:a16="http://schemas.microsoft.com/office/drawing/2014/main" id="{53406532-1BEC-32DE-FBDD-CBBFC5CA2BD7}"/>
                  </a:ext>
                </a:extLst>
              </p:cNvPr>
              <p:cNvSpPr/>
              <p:nvPr/>
            </p:nvSpPr>
            <p:spPr>
              <a:xfrm>
                <a:off x="5557141" y="5242273"/>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32;p62">
                <a:extLst>
                  <a:ext uri="{FF2B5EF4-FFF2-40B4-BE49-F238E27FC236}">
                    <a16:creationId xmlns="" xmlns:a16="http://schemas.microsoft.com/office/drawing/2014/main" id="{8B1B37BE-478B-29D7-5332-4292809F2567}"/>
                  </a:ext>
                </a:extLst>
              </p:cNvPr>
              <p:cNvSpPr/>
              <p:nvPr/>
            </p:nvSpPr>
            <p:spPr>
              <a:xfrm>
                <a:off x="5585178"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33;p62">
                <a:extLst>
                  <a:ext uri="{FF2B5EF4-FFF2-40B4-BE49-F238E27FC236}">
                    <a16:creationId xmlns="" xmlns:a16="http://schemas.microsoft.com/office/drawing/2014/main" id="{D4ED7498-7530-849E-7350-2AB3E7B9D249}"/>
                  </a:ext>
                </a:extLst>
              </p:cNvPr>
              <p:cNvSpPr/>
              <p:nvPr/>
            </p:nvSpPr>
            <p:spPr>
              <a:xfrm>
                <a:off x="5613144" y="5242273"/>
                <a:ext cx="17550" cy="334941"/>
              </a:xfrm>
              <a:custGeom>
                <a:avLst/>
                <a:gdLst/>
                <a:ahLst/>
                <a:cxnLst/>
                <a:rect l="l" t="t" r="r" b="b"/>
                <a:pathLst>
                  <a:path w="246"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4;p62">
                <a:extLst>
                  <a:ext uri="{FF2B5EF4-FFF2-40B4-BE49-F238E27FC236}">
                    <a16:creationId xmlns="" xmlns:a16="http://schemas.microsoft.com/office/drawing/2014/main" id="{1725926C-96F6-021E-CDD9-38ED881102B4}"/>
                  </a:ext>
                </a:extLst>
              </p:cNvPr>
              <p:cNvSpPr/>
              <p:nvPr/>
            </p:nvSpPr>
            <p:spPr>
              <a:xfrm>
                <a:off x="5641111" y="5242273"/>
                <a:ext cx="17622" cy="334941"/>
              </a:xfrm>
              <a:custGeom>
                <a:avLst/>
                <a:gdLst/>
                <a:ahLst/>
                <a:cxnLst/>
                <a:rect l="l" t="t" r="r" b="b"/>
                <a:pathLst>
                  <a:path w="247" h="4695" extrusionOk="0">
                    <a:moveTo>
                      <a:pt x="0" y="1"/>
                    </a:moveTo>
                    <a:lnTo>
                      <a:pt x="0"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35;p62">
                <a:extLst>
                  <a:ext uri="{FF2B5EF4-FFF2-40B4-BE49-F238E27FC236}">
                    <a16:creationId xmlns="" xmlns:a16="http://schemas.microsoft.com/office/drawing/2014/main" id="{24CF97CF-7388-1251-625A-805639201739}"/>
                  </a:ext>
                </a:extLst>
              </p:cNvPr>
              <p:cNvSpPr/>
              <p:nvPr/>
            </p:nvSpPr>
            <p:spPr>
              <a:xfrm>
                <a:off x="5669077"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36;p62">
                <a:extLst>
                  <a:ext uri="{FF2B5EF4-FFF2-40B4-BE49-F238E27FC236}">
                    <a16:creationId xmlns="" xmlns:a16="http://schemas.microsoft.com/office/drawing/2014/main" id="{80EDE809-6D4B-23B9-BC1C-7E40566C423B}"/>
                  </a:ext>
                </a:extLst>
              </p:cNvPr>
              <p:cNvSpPr/>
              <p:nvPr/>
            </p:nvSpPr>
            <p:spPr>
              <a:xfrm>
                <a:off x="5697115"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37;p62">
                <a:extLst>
                  <a:ext uri="{FF2B5EF4-FFF2-40B4-BE49-F238E27FC236}">
                    <a16:creationId xmlns="" xmlns:a16="http://schemas.microsoft.com/office/drawing/2014/main" id="{37B9CC2E-A60E-5E65-4D3B-827EBFFEF199}"/>
                  </a:ext>
                </a:extLst>
              </p:cNvPr>
              <p:cNvSpPr/>
              <p:nvPr/>
            </p:nvSpPr>
            <p:spPr>
              <a:xfrm>
                <a:off x="5725009"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8;p62">
                <a:extLst>
                  <a:ext uri="{FF2B5EF4-FFF2-40B4-BE49-F238E27FC236}">
                    <a16:creationId xmlns="" xmlns:a16="http://schemas.microsoft.com/office/drawing/2014/main" id="{3E06FBA2-D905-8FE0-E54B-E56A0AA0BE57}"/>
                  </a:ext>
                </a:extLst>
              </p:cNvPr>
              <p:cNvSpPr/>
              <p:nvPr/>
            </p:nvSpPr>
            <p:spPr>
              <a:xfrm>
                <a:off x="5753047" y="5242273"/>
                <a:ext cx="17479" cy="334941"/>
              </a:xfrm>
              <a:custGeom>
                <a:avLst/>
                <a:gdLst/>
                <a:ahLst/>
                <a:cxnLst/>
                <a:rect l="l" t="t" r="r" b="b"/>
                <a:pathLst>
                  <a:path w="245" h="4695" extrusionOk="0">
                    <a:moveTo>
                      <a:pt x="0" y="1"/>
                    </a:moveTo>
                    <a:lnTo>
                      <a:pt x="0"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39;p62">
                <a:extLst>
                  <a:ext uri="{FF2B5EF4-FFF2-40B4-BE49-F238E27FC236}">
                    <a16:creationId xmlns="" xmlns:a16="http://schemas.microsoft.com/office/drawing/2014/main" id="{96A8B7C1-52E9-0C95-D7E3-F7AC4594F56C}"/>
                  </a:ext>
                </a:extLst>
              </p:cNvPr>
              <p:cNvSpPr/>
              <p:nvPr/>
            </p:nvSpPr>
            <p:spPr>
              <a:xfrm>
                <a:off x="5780871" y="5242273"/>
                <a:ext cx="17622" cy="334941"/>
              </a:xfrm>
              <a:custGeom>
                <a:avLst/>
                <a:gdLst/>
                <a:ahLst/>
                <a:cxnLst/>
                <a:rect l="l" t="t" r="r" b="b"/>
                <a:pathLst>
                  <a:path w="247" h="4695" extrusionOk="0">
                    <a:moveTo>
                      <a:pt x="1" y="1"/>
                    </a:moveTo>
                    <a:lnTo>
                      <a:pt x="1" y="4694"/>
                    </a:lnTo>
                    <a:lnTo>
                      <a:pt x="247" y="4694"/>
                    </a:lnTo>
                    <a:lnTo>
                      <a:pt x="2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40;p62">
                <a:extLst>
                  <a:ext uri="{FF2B5EF4-FFF2-40B4-BE49-F238E27FC236}">
                    <a16:creationId xmlns="" xmlns:a16="http://schemas.microsoft.com/office/drawing/2014/main" id="{07E4220F-D3EE-456C-8213-C84BA16069BF}"/>
                  </a:ext>
                </a:extLst>
              </p:cNvPr>
              <p:cNvSpPr/>
              <p:nvPr/>
            </p:nvSpPr>
            <p:spPr>
              <a:xfrm>
                <a:off x="5808908" y="5242273"/>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41;p62">
                <a:extLst>
                  <a:ext uri="{FF2B5EF4-FFF2-40B4-BE49-F238E27FC236}">
                    <a16:creationId xmlns="" xmlns:a16="http://schemas.microsoft.com/office/drawing/2014/main" id="{A8864844-AD59-7C22-0DDC-5BF5A6FF7AC5}"/>
                  </a:ext>
                </a:extLst>
              </p:cNvPr>
              <p:cNvSpPr/>
              <p:nvPr/>
            </p:nvSpPr>
            <p:spPr>
              <a:xfrm>
                <a:off x="5836874" y="5242273"/>
                <a:ext cx="17550" cy="334941"/>
              </a:xfrm>
              <a:custGeom>
                <a:avLst/>
                <a:gdLst/>
                <a:ahLst/>
                <a:cxnLst/>
                <a:rect l="l" t="t" r="r" b="b"/>
                <a:pathLst>
                  <a:path w="246"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42;p62">
                <a:extLst>
                  <a:ext uri="{FF2B5EF4-FFF2-40B4-BE49-F238E27FC236}">
                    <a16:creationId xmlns="" xmlns:a16="http://schemas.microsoft.com/office/drawing/2014/main" id="{230185B1-033A-8E83-37C7-B770C7EFCF95}"/>
                  </a:ext>
                </a:extLst>
              </p:cNvPr>
              <p:cNvSpPr/>
              <p:nvPr/>
            </p:nvSpPr>
            <p:spPr>
              <a:xfrm>
                <a:off x="5864841" y="5242273"/>
                <a:ext cx="17622" cy="334941"/>
              </a:xfrm>
              <a:custGeom>
                <a:avLst/>
                <a:gdLst/>
                <a:ahLst/>
                <a:cxnLst/>
                <a:rect l="l" t="t" r="r" b="b"/>
                <a:pathLst>
                  <a:path w="247" h="4695" extrusionOk="0">
                    <a:moveTo>
                      <a:pt x="1" y="1"/>
                    </a:moveTo>
                    <a:lnTo>
                      <a:pt x="1" y="4694"/>
                    </a:lnTo>
                    <a:lnTo>
                      <a:pt x="246" y="4694"/>
                    </a:lnTo>
                    <a:lnTo>
                      <a:pt x="2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43;p62">
                <a:extLst>
                  <a:ext uri="{FF2B5EF4-FFF2-40B4-BE49-F238E27FC236}">
                    <a16:creationId xmlns="" xmlns:a16="http://schemas.microsoft.com/office/drawing/2014/main" id="{62E8C827-0C1D-1AF1-7E9E-C5297985350B}"/>
                  </a:ext>
                </a:extLst>
              </p:cNvPr>
              <p:cNvSpPr/>
              <p:nvPr/>
            </p:nvSpPr>
            <p:spPr>
              <a:xfrm>
                <a:off x="5892807"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44;p62">
                <a:extLst>
                  <a:ext uri="{FF2B5EF4-FFF2-40B4-BE49-F238E27FC236}">
                    <a16:creationId xmlns="" xmlns:a16="http://schemas.microsoft.com/office/drawing/2014/main" id="{F6D2DABD-4196-AF93-0C82-24971FB176CF}"/>
                  </a:ext>
                </a:extLst>
              </p:cNvPr>
              <p:cNvSpPr/>
              <p:nvPr/>
            </p:nvSpPr>
            <p:spPr>
              <a:xfrm>
                <a:off x="5920845" y="5242273"/>
                <a:ext cx="17550" cy="334941"/>
              </a:xfrm>
              <a:custGeom>
                <a:avLst/>
                <a:gdLst/>
                <a:ahLst/>
                <a:cxnLst/>
                <a:rect l="l" t="t" r="r" b="b"/>
                <a:pathLst>
                  <a:path w="246" h="4695" extrusionOk="0">
                    <a:moveTo>
                      <a:pt x="1" y="1"/>
                    </a:moveTo>
                    <a:lnTo>
                      <a:pt x="1" y="4694"/>
                    </a:lnTo>
                    <a:lnTo>
                      <a:pt x="245" y="4694"/>
                    </a:lnTo>
                    <a:lnTo>
                      <a:pt x="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45;p62">
                <a:extLst>
                  <a:ext uri="{FF2B5EF4-FFF2-40B4-BE49-F238E27FC236}">
                    <a16:creationId xmlns="" xmlns:a16="http://schemas.microsoft.com/office/drawing/2014/main" id="{A5C902C2-D8F2-B2A1-55F6-B37D6B1264CF}"/>
                  </a:ext>
                </a:extLst>
              </p:cNvPr>
              <p:cNvSpPr/>
              <p:nvPr/>
            </p:nvSpPr>
            <p:spPr>
              <a:xfrm>
                <a:off x="5177242" y="4649865"/>
                <a:ext cx="347367" cy="503732"/>
              </a:xfrm>
              <a:custGeom>
                <a:avLst/>
                <a:gdLst/>
                <a:ahLst/>
                <a:cxnLst/>
                <a:rect l="l" t="t" r="r" b="b"/>
                <a:pathLst>
                  <a:path w="4869" h="7061" extrusionOk="0">
                    <a:moveTo>
                      <a:pt x="2069" y="1"/>
                    </a:moveTo>
                    <a:lnTo>
                      <a:pt x="0" y="7060"/>
                    </a:lnTo>
                    <a:lnTo>
                      <a:pt x="2800" y="7060"/>
                    </a:lnTo>
                    <a:lnTo>
                      <a:pt x="4868"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46;p62">
                <a:extLst>
                  <a:ext uri="{FF2B5EF4-FFF2-40B4-BE49-F238E27FC236}">
                    <a16:creationId xmlns="" xmlns:a16="http://schemas.microsoft.com/office/drawing/2014/main" id="{D4F2203C-8D06-E568-8C83-854889BDF289}"/>
                  </a:ext>
                </a:extLst>
              </p:cNvPr>
              <p:cNvSpPr/>
              <p:nvPr/>
            </p:nvSpPr>
            <p:spPr>
              <a:xfrm>
                <a:off x="5428938" y="4649865"/>
                <a:ext cx="263468" cy="503732"/>
              </a:xfrm>
              <a:custGeom>
                <a:avLst/>
                <a:gdLst/>
                <a:ahLst/>
                <a:cxnLst/>
                <a:rect l="l" t="t" r="r" b="b"/>
                <a:pathLst>
                  <a:path w="3693" h="7061" extrusionOk="0">
                    <a:moveTo>
                      <a:pt x="2070" y="1"/>
                    </a:moveTo>
                    <a:lnTo>
                      <a:pt x="1" y="7060"/>
                    </a:lnTo>
                    <a:lnTo>
                      <a:pt x="1624" y="7060"/>
                    </a:lnTo>
                    <a:lnTo>
                      <a:pt x="3693"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47;p62">
                <a:extLst>
                  <a:ext uri="{FF2B5EF4-FFF2-40B4-BE49-F238E27FC236}">
                    <a16:creationId xmlns="" xmlns:a16="http://schemas.microsoft.com/office/drawing/2014/main" id="{6C8E76B6-4837-F4AF-B260-CCA3CE0CBECC}"/>
                  </a:ext>
                </a:extLst>
              </p:cNvPr>
              <p:cNvSpPr/>
              <p:nvPr/>
            </p:nvSpPr>
            <p:spPr>
              <a:xfrm>
                <a:off x="5708601" y="4649865"/>
                <a:ext cx="179640" cy="503732"/>
              </a:xfrm>
              <a:custGeom>
                <a:avLst/>
                <a:gdLst/>
                <a:ahLst/>
                <a:cxnLst/>
                <a:rect l="l" t="t" r="r" b="b"/>
                <a:pathLst>
                  <a:path w="2518" h="7061" extrusionOk="0">
                    <a:moveTo>
                      <a:pt x="2070" y="1"/>
                    </a:moveTo>
                    <a:lnTo>
                      <a:pt x="1" y="7060"/>
                    </a:lnTo>
                    <a:lnTo>
                      <a:pt x="448" y="7060"/>
                    </a:lnTo>
                    <a:lnTo>
                      <a:pt x="2517" y="1"/>
                    </a:lnTo>
                    <a:close/>
                  </a:path>
                </a:pathLst>
              </a:custGeom>
              <a:solidFill>
                <a:srgbClr val="FFFFFF">
                  <a:alpha val="17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48;p62">
                <a:extLst>
                  <a:ext uri="{FF2B5EF4-FFF2-40B4-BE49-F238E27FC236}">
                    <a16:creationId xmlns="" xmlns:a16="http://schemas.microsoft.com/office/drawing/2014/main" id="{295BA6B3-C422-8FDE-810C-13BF779A974E}"/>
                  </a:ext>
                </a:extLst>
              </p:cNvPr>
              <p:cNvSpPr/>
              <p:nvPr/>
            </p:nvSpPr>
            <p:spPr>
              <a:xfrm>
                <a:off x="5114960" y="5127415"/>
                <a:ext cx="874088" cy="47726"/>
              </a:xfrm>
              <a:custGeom>
                <a:avLst/>
                <a:gdLst/>
                <a:ahLst/>
                <a:cxnLst/>
                <a:rect l="l" t="t" r="r" b="b"/>
                <a:pathLst>
                  <a:path w="12252" h="669" extrusionOk="0">
                    <a:moveTo>
                      <a:pt x="0" y="0"/>
                    </a:moveTo>
                    <a:lnTo>
                      <a:pt x="0" y="668"/>
                    </a:lnTo>
                    <a:lnTo>
                      <a:pt x="12252" y="668"/>
                    </a:lnTo>
                    <a:lnTo>
                      <a:pt x="122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49;p62">
                <a:extLst>
                  <a:ext uri="{FF2B5EF4-FFF2-40B4-BE49-F238E27FC236}">
                    <a16:creationId xmlns="" xmlns:a16="http://schemas.microsoft.com/office/drawing/2014/main" id="{677500F5-344A-2ABD-D656-3B7333B9ACA6}"/>
                  </a:ext>
                </a:extLst>
              </p:cNvPr>
              <p:cNvSpPr/>
              <p:nvPr/>
            </p:nvSpPr>
            <p:spPr>
              <a:xfrm>
                <a:off x="5159763" y="5127415"/>
                <a:ext cx="829285" cy="47726"/>
              </a:xfrm>
              <a:custGeom>
                <a:avLst/>
                <a:gdLst/>
                <a:ahLst/>
                <a:cxnLst/>
                <a:rect l="l" t="t" r="r" b="b"/>
                <a:pathLst>
                  <a:path w="11624" h="669" extrusionOk="0">
                    <a:moveTo>
                      <a:pt x="1" y="0"/>
                    </a:moveTo>
                    <a:lnTo>
                      <a:pt x="1" y="668"/>
                    </a:lnTo>
                    <a:lnTo>
                      <a:pt x="11624" y="668"/>
                    </a:lnTo>
                    <a:lnTo>
                      <a:pt x="11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2363;p62">
            <a:extLst>
              <a:ext uri="{FF2B5EF4-FFF2-40B4-BE49-F238E27FC236}">
                <a16:creationId xmlns="" xmlns:a16="http://schemas.microsoft.com/office/drawing/2014/main" id="{091B8924-CA8C-E316-11E2-085143B3A29B}"/>
              </a:ext>
            </a:extLst>
          </p:cNvPr>
          <p:cNvSpPr txBox="1">
            <a:spLocks/>
          </p:cNvSpPr>
          <p:nvPr/>
        </p:nvSpPr>
        <p:spPr>
          <a:xfrm>
            <a:off x="1722650" y="1824244"/>
            <a:ext cx="5159400" cy="117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Kumbh Sans SemiBold"/>
              <a:buNone/>
              <a:defRPr sz="4100" b="0" i="0" u="none" strike="noStrike" cap="none">
                <a:solidFill>
                  <a:schemeClr val="dk1"/>
                </a:solidFill>
                <a:latin typeface="Kumbh Sans SemiBold"/>
                <a:ea typeface="Kumbh Sans SemiBold"/>
                <a:cs typeface="Kumbh Sans SemiBold"/>
                <a:sym typeface="Kumbh Sans SemiBold"/>
              </a:defRPr>
            </a:lvl1pPr>
            <a:lvl2pPr marR="0" lvl="1"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2pPr>
            <a:lvl3pPr marR="0" lvl="2"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3pPr>
            <a:lvl4pPr marR="0" lvl="3"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4pPr>
            <a:lvl5pPr marR="0" lvl="4"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5pPr>
            <a:lvl6pPr marR="0" lvl="5"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6pPr>
            <a:lvl7pPr marR="0" lvl="6"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7pPr>
            <a:lvl8pPr marR="0" lvl="7"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8pPr>
            <a:lvl9pPr marR="0" lvl="8" algn="ctr" rtl="0">
              <a:lnSpc>
                <a:spcPct val="100000"/>
              </a:lnSpc>
              <a:spcBef>
                <a:spcPts val="0"/>
              </a:spcBef>
              <a:spcAft>
                <a:spcPts val="0"/>
              </a:spcAft>
              <a:buClr>
                <a:schemeClr val="dk1"/>
              </a:buClr>
              <a:buSzPts val="3600"/>
              <a:buFont typeface="Kumbh Sans SemiBold"/>
              <a:buNone/>
              <a:defRPr sz="3600" b="0" i="0" u="none" strike="noStrike" cap="none">
                <a:solidFill>
                  <a:schemeClr val="dk1"/>
                </a:solidFill>
                <a:latin typeface="Kumbh Sans SemiBold"/>
                <a:ea typeface="Kumbh Sans SemiBold"/>
                <a:cs typeface="Kumbh Sans SemiBold"/>
                <a:sym typeface="Kumbh Sans SemiBold"/>
              </a:defRPr>
            </a:lvl9pPr>
          </a:lstStyle>
          <a:p>
            <a:pPr algn="ctr"/>
            <a:r>
              <a:rPr lang="en-GB" sz="8000" b="1" dirty="0"/>
              <a:t>Thanks</a:t>
            </a:r>
            <a:r>
              <a:rPr lang="en-GB" sz="6600" b="1" dirty="0"/>
              <a:t>!</a:t>
            </a:r>
          </a:p>
        </p:txBody>
      </p:sp>
      <p:sp>
        <p:nvSpPr>
          <p:cNvPr id="79" name="Google Shape;624;p37">
            <a:extLst>
              <a:ext uri="{FF2B5EF4-FFF2-40B4-BE49-F238E27FC236}">
                <a16:creationId xmlns="" xmlns:a16="http://schemas.microsoft.com/office/drawing/2014/main" id="{684B38D3-AE2A-771D-DE50-EBD7BA02D2AE}"/>
              </a:ext>
            </a:extLst>
          </p:cNvPr>
          <p:cNvSpPr/>
          <p:nvPr/>
        </p:nvSpPr>
        <p:spPr>
          <a:xfrm>
            <a:off x="5643563" y="3097288"/>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627;p37">
            <a:extLst>
              <a:ext uri="{FF2B5EF4-FFF2-40B4-BE49-F238E27FC236}">
                <a16:creationId xmlns="" xmlns:a16="http://schemas.microsoft.com/office/drawing/2014/main" id="{486B224D-368E-D18B-7EAF-6769E8467003}"/>
              </a:ext>
            </a:extLst>
          </p:cNvPr>
          <p:cNvGrpSpPr/>
          <p:nvPr/>
        </p:nvGrpSpPr>
        <p:grpSpPr>
          <a:xfrm>
            <a:off x="6242270" y="3305531"/>
            <a:ext cx="2164547" cy="1315114"/>
            <a:chOff x="6011600" y="3557425"/>
            <a:chExt cx="696175" cy="422975"/>
          </a:xfrm>
        </p:grpSpPr>
        <p:sp>
          <p:nvSpPr>
            <p:cNvPr id="81" name="Google Shape;628;p37">
              <a:extLst>
                <a:ext uri="{FF2B5EF4-FFF2-40B4-BE49-F238E27FC236}">
                  <a16:creationId xmlns="" xmlns:a16="http://schemas.microsoft.com/office/drawing/2014/main" id="{7D542AC3-4C48-05B8-CC37-BF7FE6F2E35B}"/>
                </a:ext>
              </a:extLst>
            </p:cNvPr>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9;p37">
              <a:extLst>
                <a:ext uri="{FF2B5EF4-FFF2-40B4-BE49-F238E27FC236}">
                  <a16:creationId xmlns="" xmlns:a16="http://schemas.microsoft.com/office/drawing/2014/main" id="{EF21CAF5-EEE8-FFCF-9739-794F922DA4F9}"/>
                </a:ext>
              </a:extLst>
            </p:cNvPr>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30;p37">
              <a:extLst>
                <a:ext uri="{FF2B5EF4-FFF2-40B4-BE49-F238E27FC236}">
                  <a16:creationId xmlns="" xmlns:a16="http://schemas.microsoft.com/office/drawing/2014/main" id="{6E34BBEB-1C39-0AE9-6D2E-5B51EC7D2944}"/>
                </a:ext>
              </a:extLst>
            </p:cNvPr>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31;p37">
              <a:extLst>
                <a:ext uri="{FF2B5EF4-FFF2-40B4-BE49-F238E27FC236}">
                  <a16:creationId xmlns="" xmlns:a16="http://schemas.microsoft.com/office/drawing/2014/main" id="{5C754EF2-F79E-B9A4-3C47-AFA035D14F76}"/>
                </a:ext>
              </a:extLst>
            </p:cNvPr>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32;p37">
              <a:extLst>
                <a:ext uri="{FF2B5EF4-FFF2-40B4-BE49-F238E27FC236}">
                  <a16:creationId xmlns="" xmlns:a16="http://schemas.microsoft.com/office/drawing/2014/main" id="{B83F4514-E9C0-716C-B6E9-1859507A89D9}"/>
                </a:ext>
              </a:extLst>
            </p:cNvPr>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33;p37">
              <a:extLst>
                <a:ext uri="{FF2B5EF4-FFF2-40B4-BE49-F238E27FC236}">
                  <a16:creationId xmlns="" xmlns:a16="http://schemas.microsoft.com/office/drawing/2014/main" id="{D378FA5D-398C-E37F-D5D0-76FF4AD1D139}"/>
                </a:ext>
              </a:extLst>
            </p:cNvPr>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34;p37">
              <a:extLst>
                <a:ext uri="{FF2B5EF4-FFF2-40B4-BE49-F238E27FC236}">
                  <a16:creationId xmlns="" xmlns:a16="http://schemas.microsoft.com/office/drawing/2014/main" id="{A8C73B2C-5202-0CC8-B4C6-5BCE4B933B17}"/>
                </a:ext>
              </a:extLst>
            </p:cNvPr>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35;p37">
              <a:extLst>
                <a:ext uri="{FF2B5EF4-FFF2-40B4-BE49-F238E27FC236}">
                  <a16:creationId xmlns="" xmlns:a16="http://schemas.microsoft.com/office/drawing/2014/main" id="{5D4B31F7-C562-F781-7B0D-1C079E5CD677}"/>
                </a:ext>
              </a:extLst>
            </p:cNvPr>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36;p37">
              <a:extLst>
                <a:ext uri="{FF2B5EF4-FFF2-40B4-BE49-F238E27FC236}">
                  <a16:creationId xmlns="" xmlns:a16="http://schemas.microsoft.com/office/drawing/2014/main" id="{BE54846D-0E3E-65DB-A84D-6D8207DE059F}"/>
                </a:ext>
              </a:extLst>
            </p:cNvPr>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7;p37">
              <a:extLst>
                <a:ext uri="{FF2B5EF4-FFF2-40B4-BE49-F238E27FC236}">
                  <a16:creationId xmlns="" xmlns:a16="http://schemas.microsoft.com/office/drawing/2014/main" id="{13122CD1-48EA-46B0-5826-55EB400BA0F5}"/>
                </a:ext>
              </a:extLst>
            </p:cNvPr>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8;p37">
              <a:extLst>
                <a:ext uri="{FF2B5EF4-FFF2-40B4-BE49-F238E27FC236}">
                  <a16:creationId xmlns="" xmlns:a16="http://schemas.microsoft.com/office/drawing/2014/main" id="{07B4E12D-620E-D97F-76EC-04DC9357969C}"/>
                </a:ext>
              </a:extLst>
            </p:cNvPr>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9;p37">
              <a:extLst>
                <a:ext uri="{FF2B5EF4-FFF2-40B4-BE49-F238E27FC236}">
                  <a16:creationId xmlns="" xmlns:a16="http://schemas.microsoft.com/office/drawing/2014/main" id="{95473C53-2C9A-57C3-1ACB-C5D1351004E6}"/>
                </a:ext>
              </a:extLst>
            </p:cNvPr>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40;p37">
              <a:extLst>
                <a:ext uri="{FF2B5EF4-FFF2-40B4-BE49-F238E27FC236}">
                  <a16:creationId xmlns="" xmlns:a16="http://schemas.microsoft.com/office/drawing/2014/main" id="{79A97383-A36C-AC5F-641D-91D0D6DDA9BD}"/>
                </a:ext>
              </a:extLst>
            </p:cNvPr>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41;p37">
              <a:extLst>
                <a:ext uri="{FF2B5EF4-FFF2-40B4-BE49-F238E27FC236}">
                  <a16:creationId xmlns="" xmlns:a16="http://schemas.microsoft.com/office/drawing/2014/main" id="{775E0408-A3B4-C69F-9F30-EA1131869818}"/>
                </a:ext>
              </a:extLst>
            </p:cNvPr>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2;p37">
              <a:extLst>
                <a:ext uri="{FF2B5EF4-FFF2-40B4-BE49-F238E27FC236}">
                  <a16:creationId xmlns="" xmlns:a16="http://schemas.microsoft.com/office/drawing/2014/main" id="{499E1852-E2AF-94BB-19B9-CE82CCF8E111}"/>
                </a:ext>
              </a:extLst>
            </p:cNvPr>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43;p37">
              <a:extLst>
                <a:ext uri="{FF2B5EF4-FFF2-40B4-BE49-F238E27FC236}">
                  <a16:creationId xmlns="" xmlns:a16="http://schemas.microsoft.com/office/drawing/2014/main" id="{DABEFB1B-2250-1801-6C53-C1512812A8A8}"/>
                </a:ext>
              </a:extLst>
            </p:cNvPr>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44;p37">
              <a:extLst>
                <a:ext uri="{FF2B5EF4-FFF2-40B4-BE49-F238E27FC236}">
                  <a16:creationId xmlns="" xmlns:a16="http://schemas.microsoft.com/office/drawing/2014/main" id="{9CFB3466-2E4D-3AE6-7859-EA45DB062AEF}"/>
                </a:ext>
              </a:extLst>
            </p:cNvPr>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45;p37">
              <a:extLst>
                <a:ext uri="{FF2B5EF4-FFF2-40B4-BE49-F238E27FC236}">
                  <a16:creationId xmlns="" xmlns:a16="http://schemas.microsoft.com/office/drawing/2014/main" id="{F514F87F-F75D-4C79-1720-5ACCE2FE2E63}"/>
                </a:ext>
              </a:extLst>
            </p:cNvPr>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46;p37">
              <a:extLst>
                <a:ext uri="{FF2B5EF4-FFF2-40B4-BE49-F238E27FC236}">
                  <a16:creationId xmlns="" xmlns:a16="http://schemas.microsoft.com/office/drawing/2014/main" id="{5D607C6C-F747-1EB8-7128-3013E10B5BFA}"/>
                </a:ext>
              </a:extLst>
            </p:cNvPr>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47;p37">
              <a:extLst>
                <a:ext uri="{FF2B5EF4-FFF2-40B4-BE49-F238E27FC236}">
                  <a16:creationId xmlns="" xmlns:a16="http://schemas.microsoft.com/office/drawing/2014/main" id="{8A8B54EC-F8F1-FECA-312F-94DEAB1931B9}"/>
                </a:ext>
              </a:extLst>
            </p:cNvPr>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48;p37">
              <a:extLst>
                <a:ext uri="{FF2B5EF4-FFF2-40B4-BE49-F238E27FC236}">
                  <a16:creationId xmlns="" xmlns:a16="http://schemas.microsoft.com/office/drawing/2014/main" id="{EAC0236F-FE05-89D1-632F-3F8F2AD0F84D}"/>
                </a:ext>
              </a:extLst>
            </p:cNvPr>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49;p37">
              <a:extLst>
                <a:ext uri="{FF2B5EF4-FFF2-40B4-BE49-F238E27FC236}">
                  <a16:creationId xmlns="" xmlns:a16="http://schemas.microsoft.com/office/drawing/2014/main" id="{EF2686B6-0176-C5F7-A359-485E5179293D}"/>
                </a:ext>
              </a:extLst>
            </p:cNvPr>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50;p37">
              <a:extLst>
                <a:ext uri="{FF2B5EF4-FFF2-40B4-BE49-F238E27FC236}">
                  <a16:creationId xmlns="" xmlns:a16="http://schemas.microsoft.com/office/drawing/2014/main" id="{2572B859-C6DE-09B8-5FEC-3DAC68C38948}"/>
                </a:ext>
              </a:extLst>
            </p:cNvPr>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51;p37">
              <a:extLst>
                <a:ext uri="{FF2B5EF4-FFF2-40B4-BE49-F238E27FC236}">
                  <a16:creationId xmlns="" xmlns:a16="http://schemas.microsoft.com/office/drawing/2014/main" id="{055F53A2-A6A0-A762-6656-8F13A3BEA6D0}"/>
                </a:ext>
              </a:extLst>
            </p:cNvPr>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52;p37">
              <a:extLst>
                <a:ext uri="{FF2B5EF4-FFF2-40B4-BE49-F238E27FC236}">
                  <a16:creationId xmlns="" xmlns:a16="http://schemas.microsoft.com/office/drawing/2014/main" id="{40836F3D-FF0D-48DE-0C2D-432B90A3E463}"/>
                </a:ext>
              </a:extLst>
            </p:cNvPr>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53;p37">
              <a:extLst>
                <a:ext uri="{FF2B5EF4-FFF2-40B4-BE49-F238E27FC236}">
                  <a16:creationId xmlns="" xmlns:a16="http://schemas.microsoft.com/office/drawing/2014/main" id="{0F589260-240A-A63F-7649-9DF125E38523}"/>
                </a:ext>
              </a:extLst>
            </p:cNvPr>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54;p37">
              <a:extLst>
                <a:ext uri="{FF2B5EF4-FFF2-40B4-BE49-F238E27FC236}">
                  <a16:creationId xmlns="" xmlns:a16="http://schemas.microsoft.com/office/drawing/2014/main" id="{ECCE4DD8-D8AE-5CBB-77C5-E1FB5724AABF}"/>
                </a:ext>
              </a:extLst>
            </p:cNvPr>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55;p37">
              <a:extLst>
                <a:ext uri="{FF2B5EF4-FFF2-40B4-BE49-F238E27FC236}">
                  <a16:creationId xmlns="" xmlns:a16="http://schemas.microsoft.com/office/drawing/2014/main" id="{E2134256-F6D2-F3D1-714D-9623C5B4A5B0}"/>
                </a:ext>
              </a:extLst>
            </p:cNvPr>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56;p37">
              <a:extLst>
                <a:ext uri="{FF2B5EF4-FFF2-40B4-BE49-F238E27FC236}">
                  <a16:creationId xmlns="" xmlns:a16="http://schemas.microsoft.com/office/drawing/2014/main" id="{EA29D673-92E2-1562-E5D7-7C5679CDEA1E}"/>
                </a:ext>
              </a:extLst>
            </p:cNvPr>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57;p37">
              <a:extLst>
                <a:ext uri="{FF2B5EF4-FFF2-40B4-BE49-F238E27FC236}">
                  <a16:creationId xmlns="" xmlns:a16="http://schemas.microsoft.com/office/drawing/2014/main" id="{49305859-0021-5C8B-B4BA-38ED402A4929}"/>
                </a:ext>
              </a:extLst>
            </p:cNvPr>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58;p37">
              <a:extLst>
                <a:ext uri="{FF2B5EF4-FFF2-40B4-BE49-F238E27FC236}">
                  <a16:creationId xmlns="" xmlns:a16="http://schemas.microsoft.com/office/drawing/2014/main" id="{6EEE6BE8-BEB0-B82E-A1DB-9D2279EDE28C}"/>
                </a:ext>
              </a:extLst>
            </p:cNvPr>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59;p37">
              <a:extLst>
                <a:ext uri="{FF2B5EF4-FFF2-40B4-BE49-F238E27FC236}">
                  <a16:creationId xmlns="" xmlns:a16="http://schemas.microsoft.com/office/drawing/2014/main" id="{A403BC83-CE1E-7812-54B6-525A4C2A7988}"/>
                </a:ext>
              </a:extLst>
            </p:cNvPr>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60;p37">
              <a:extLst>
                <a:ext uri="{FF2B5EF4-FFF2-40B4-BE49-F238E27FC236}">
                  <a16:creationId xmlns="" xmlns:a16="http://schemas.microsoft.com/office/drawing/2014/main" id="{9950B503-9526-BF21-CE77-1B05D9DE7101}"/>
                </a:ext>
              </a:extLst>
            </p:cNvPr>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61;p37">
              <a:extLst>
                <a:ext uri="{FF2B5EF4-FFF2-40B4-BE49-F238E27FC236}">
                  <a16:creationId xmlns="" xmlns:a16="http://schemas.microsoft.com/office/drawing/2014/main" id="{963A75E9-EF52-1E9D-A773-34690D9F1C1D}"/>
                </a:ext>
              </a:extLst>
            </p:cNvPr>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5691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1211247" y="1928925"/>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Problem definition</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385225" y="3015132"/>
            <a:ext cx="3858663" cy="1584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grpSp>
        <p:nvGrpSpPr>
          <p:cNvPr id="2" name="Google Shape;715;p39">
            <a:extLst>
              <a:ext uri="{FF2B5EF4-FFF2-40B4-BE49-F238E27FC236}">
                <a16:creationId xmlns="" xmlns:a16="http://schemas.microsoft.com/office/drawing/2014/main" id="{70B3EE5E-5DBE-0993-CBF1-2500124D882B}"/>
              </a:ext>
            </a:extLst>
          </p:cNvPr>
          <p:cNvGrpSpPr/>
          <p:nvPr/>
        </p:nvGrpSpPr>
        <p:grpSpPr>
          <a:xfrm>
            <a:off x="5227203" y="3088141"/>
            <a:ext cx="2612886" cy="1297366"/>
            <a:chOff x="2269175" y="1046425"/>
            <a:chExt cx="982325" cy="487750"/>
          </a:xfrm>
        </p:grpSpPr>
        <p:sp>
          <p:nvSpPr>
            <p:cNvPr id="3" name="Google Shape;716;p39">
              <a:extLst>
                <a:ext uri="{FF2B5EF4-FFF2-40B4-BE49-F238E27FC236}">
                  <a16:creationId xmlns="" xmlns:a16="http://schemas.microsoft.com/office/drawing/2014/main" id="{DC6E012A-9290-D26E-35FB-6D6EA9EDD62D}"/>
                </a:ext>
              </a:extLst>
            </p:cNvPr>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7;p39">
              <a:extLst>
                <a:ext uri="{FF2B5EF4-FFF2-40B4-BE49-F238E27FC236}">
                  <a16:creationId xmlns="" xmlns:a16="http://schemas.microsoft.com/office/drawing/2014/main" id="{D1E8FF87-ECE5-CD0D-66F5-A43163850AF7}"/>
                </a:ext>
              </a:extLst>
            </p:cNvPr>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8;p39">
              <a:extLst>
                <a:ext uri="{FF2B5EF4-FFF2-40B4-BE49-F238E27FC236}">
                  <a16:creationId xmlns="" xmlns:a16="http://schemas.microsoft.com/office/drawing/2014/main" id="{0D05C40A-4DD8-E9B7-F4DE-A851F03854BB}"/>
                </a:ext>
              </a:extLst>
            </p:cNvPr>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9;p39">
              <a:extLst>
                <a:ext uri="{FF2B5EF4-FFF2-40B4-BE49-F238E27FC236}">
                  <a16:creationId xmlns="" xmlns:a16="http://schemas.microsoft.com/office/drawing/2014/main" id="{FAD1C18E-3682-2B94-F067-807A2CAA2A0E}"/>
                </a:ext>
              </a:extLst>
            </p:cNvPr>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0;p39">
              <a:extLst>
                <a:ext uri="{FF2B5EF4-FFF2-40B4-BE49-F238E27FC236}">
                  <a16:creationId xmlns="" xmlns:a16="http://schemas.microsoft.com/office/drawing/2014/main" id="{753C1577-AD2D-88AC-94CA-D08D33DBF829}"/>
                </a:ext>
              </a:extLst>
            </p:cNvPr>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1;p39">
              <a:extLst>
                <a:ext uri="{FF2B5EF4-FFF2-40B4-BE49-F238E27FC236}">
                  <a16:creationId xmlns="" xmlns:a16="http://schemas.microsoft.com/office/drawing/2014/main" id="{5B91634E-8606-AD76-60D0-CAAC7A5DA586}"/>
                </a:ext>
              </a:extLst>
            </p:cNvPr>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2;p39">
              <a:extLst>
                <a:ext uri="{FF2B5EF4-FFF2-40B4-BE49-F238E27FC236}">
                  <a16:creationId xmlns="" xmlns:a16="http://schemas.microsoft.com/office/drawing/2014/main" id="{42630A49-4F64-EF55-754A-9EB40A6E986A}"/>
                </a:ext>
              </a:extLst>
            </p:cNvPr>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23;p39">
              <a:extLst>
                <a:ext uri="{FF2B5EF4-FFF2-40B4-BE49-F238E27FC236}">
                  <a16:creationId xmlns="" xmlns:a16="http://schemas.microsoft.com/office/drawing/2014/main" id="{73F5335D-BFBA-A627-D3D4-FA814830EFF1}"/>
                </a:ext>
              </a:extLst>
            </p:cNvPr>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4;p39">
              <a:extLst>
                <a:ext uri="{FF2B5EF4-FFF2-40B4-BE49-F238E27FC236}">
                  <a16:creationId xmlns="" xmlns:a16="http://schemas.microsoft.com/office/drawing/2014/main" id="{4C2CE034-3645-A50D-7559-9E0C4BB57338}"/>
                </a:ext>
              </a:extLst>
            </p:cNvPr>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25;p39">
              <a:extLst>
                <a:ext uri="{FF2B5EF4-FFF2-40B4-BE49-F238E27FC236}">
                  <a16:creationId xmlns="" xmlns:a16="http://schemas.microsoft.com/office/drawing/2014/main" id="{5E5963E8-B0AB-E829-EDB3-F975FE80B733}"/>
                </a:ext>
              </a:extLst>
            </p:cNvPr>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6;p39">
              <a:extLst>
                <a:ext uri="{FF2B5EF4-FFF2-40B4-BE49-F238E27FC236}">
                  <a16:creationId xmlns="" xmlns:a16="http://schemas.microsoft.com/office/drawing/2014/main" id="{B8604EF4-5659-BFE4-C503-44C18F65984A}"/>
                </a:ext>
              </a:extLst>
            </p:cNvPr>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7;p39">
              <a:extLst>
                <a:ext uri="{FF2B5EF4-FFF2-40B4-BE49-F238E27FC236}">
                  <a16:creationId xmlns="" xmlns:a16="http://schemas.microsoft.com/office/drawing/2014/main" id="{300F2884-FADF-E3DF-74F9-26BDC48F290A}"/>
                </a:ext>
              </a:extLst>
            </p:cNvPr>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8;p39">
              <a:extLst>
                <a:ext uri="{FF2B5EF4-FFF2-40B4-BE49-F238E27FC236}">
                  <a16:creationId xmlns="" xmlns:a16="http://schemas.microsoft.com/office/drawing/2014/main" id="{424EEF71-B527-EA2D-1140-2B9C8CAF0070}"/>
                </a:ext>
              </a:extLst>
            </p:cNvPr>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9;p39">
              <a:extLst>
                <a:ext uri="{FF2B5EF4-FFF2-40B4-BE49-F238E27FC236}">
                  <a16:creationId xmlns="" xmlns:a16="http://schemas.microsoft.com/office/drawing/2014/main" id="{4D2F6393-F3F9-C036-85E8-9A435BD81048}"/>
                </a:ext>
              </a:extLst>
            </p:cNvPr>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0;p39">
              <a:extLst>
                <a:ext uri="{FF2B5EF4-FFF2-40B4-BE49-F238E27FC236}">
                  <a16:creationId xmlns="" xmlns:a16="http://schemas.microsoft.com/office/drawing/2014/main" id="{E73DE4E9-AFDE-276C-84BF-9758072DD783}"/>
                </a:ext>
              </a:extLst>
            </p:cNvPr>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1;p39">
              <a:extLst>
                <a:ext uri="{FF2B5EF4-FFF2-40B4-BE49-F238E27FC236}">
                  <a16:creationId xmlns="" xmlns:a16="http://schemas.microsoft.com/office/drawing/2014/main" id="{61FBCECE-11E0-4671-5053-A94CCC34A727}"/>
                </a:ext>
              </a:extLst>
            </p:cNvPr>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2;p39">
              <a:extLst>
                <a:ext uri="{FF2B5EF4-FFF2-40B4-BE49-F238E27FC236}">
                  <a16:creationId xmlns="" xmlns:a16="http://schemas.microsoft.com/office/drawing/2014/main" id="{8C8D04CC-B7FC-C35E-9CC2-7AFBF3390A1E}"/>
                </a:ext>
              </a:extLst>
            </p:cNvPr>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3;p39">
              <a:extLst>
                <a:ext uri="{FF2B5EF4-FFF2-40B4-BE49-F238E27FC236}">
                  <a16:creationId xmlns="" xmlns:a16="http://schemas.microsoft.com/office/drawing/2014/main" id="{30D64BE2-84CA-337A-EBEF-91F593A5588B}"/>
                </a:ext>
              </a:extLst>
            </p:cNvPr>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4;p39">
              <a:extLst>
                <a:ext uri="{FF2B5EF4-FFF2-40B4-BE49-F238E27FC236}">
                  <a16:creationId xmlns="" xmlns:a16="http://schemas.microsoft.com/office/drawing/2014/main" id="{60B9BE9E-269C-D69B-D74D-8DEBEACB3CFA}"/>
                </a:ext>
              </a:extLst>
            </p:cNvPr>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5;p39">
              <a:extLst>
                <a:ext uri="{FF2B5EF4-FFF2-40B4-BE49-F238E27FC236}">
                  <a16:creationId xmlns="" xmlns:a16="http://schemas.microsoft.com/office/drawing/2014/main" id="{EDB32407-4449-CDE4-7FDD-4007A5199FEB}"/>
                </a:ext>
              </a:extLst>
            </p:cNvPr>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6;p39">
              <a:extLst>
                <a:ext uri="{FF2B5EF4-FFF2-40B4-BE49-F238E27FC236}">
                  <a16:creationId xmlns="" xmlns:a16="http://schemas.microsoft.com/office/drawing/2014/main" id="{8A9D2EDA-1C21-8B02-9070-C60AB8EDD34F}"/>
                </a:ext>
              </a:extLst>
            </p:cNvPr>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7;p39">
              <a:extLst>
                <a:ext uri="{FF2B5EF4-FFF2-40B4-BE49-F238E27FC236}">
                  <a16:creationId xmlns="" xmlns:a16="http://schemas.microsoft.com/office/drawing/2014/main" id="{7B12C492-EF67-1482-86A7-B8BCCF46CF11}"/>
                </a:ext>
              </a:extLst>
            </p:cNvPr>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8;p39">
              <a:extLst>
                <a:ext uri="{FF2B5EF4-FFF2-40B4-BE49-F238E27FC236}">
                  <a16:creationId xmlns="" xmlns:a16="http://schemas.microsoft.com/office/drawing/2014/main" id="{4D416EC8-4799-3D29-C6A9-052B50DCF929}"/>
                </a:ext>
              </a:extLst>
            </p:cNvPr>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9;p39">
              <a:extLst>
                <a:ext uri="{FF2B5EF4-FFF2-40B4-BE49-F238E27FC236}">
                  <a16:creationId xmlns="" xmlns:a16="http://schemas.microsoft.com/office/drawing/2014/main" id="{DB33A812-A01F-40A7-BA0F-7C15092C4D33}"/>
                </a:ext>
              </a:extLst>
            </p:cNvPr>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0;p39">
              <a:extLst>
                <a:ext uri="{FF2B5EF4-FFF2-40B4-BE49-F238E27FC236}">
                  <a16:creationId xmlns="" xmlns:a16="http://schemas.microsoft.com/office/drawing/2014/main" id="{95411E86-4B50-A2F4-2191-DEEE60589E43}"/>
                </a:ext>
              </a:extLst>
            </p:cNvPr>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1;p39">
              <a:extLst>
                <a:ext uri="{FF2B5EF4-FFF2-40B4-BE49-F238E27FC236}">
                  <a16:creationId xmlns="" xmlns:a16="http://schemas.microsoft.com/office/drawing/2014/main" id="{319FEF05-0414-7B57-13A6-7A34DDCAE0CD}"/>
                </a:ext>
              </a:extLst>
            </p:cNvPr>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2;p39">
              <a:extLst>
                <a:ext uri="{FF2B5EF4-FFF2-40B4-BE49-F238E27FC236}">
                  <a16:creationId xmlns="" xmlns:a16="http://schemas.microsoft.com/office/drawing/2014/main" id="{69585626-CDC9-40D4-C4D7-2570D35B36B0}"/>
                </a:ext>
              </a:extLst>
            </p:cNvPr>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3;p39">
              <a:extLst>
                <a:ext uri="{FF2B5EF4-FFF2-40B4-BE49-F238E27FC236}">
                  <a16:creationId xmlns="" xmlns:a16="http://schemas.microsoft.com/office/drawing/2014/main" id="{7AA24A0E-5DE8-0BDB-8B6E-7D6497370B34}"/>
                </a:ext>
              </a:extLst>
            </p:cNvPr>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4;p39">
              <a:extLst>
                <a:ext uri="{FF2B5EF4-FFF2-40B4-BE49-F238E27FC236}">
                  <a16:creationId xmlns="" xmlns:a16="http://schemas.microsoft.com/office/drawing/2014/main" id="{34542663-7EE5-3F0A-564F-BAE053EB6A03}"/>
                </a:ext>
              </a:extLst>
            </p:cNvPr>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45;p39">
              <a:extLst>
                <a:ext uri="{FF2B5EF4-FFF2-40B4-BE49-F238E27FC236}">
                  <a16:creationId xmlns="" xmlns:a16="http://schemas.microsoft.com/office/drawing/2014/main" id="{FEE72AFD-8763-9931-6A87-4F7F2F9B47CC}"/>
                </a:ext>
              </a:extLst>
            </p:cNvPr>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46;p39">
              <a:extLst>
                <a:ext uri="{FF2B5EF4-FFF2-40B4-BE49-F238E27FC236}">
                  <a16:creationId xmlns="" xmlns:a16="http://schemas.microsoft.com/office/drawing/2014/main" id="{6C689D87-43C1-E112-61EA-48F9AFEF5986}"/>
                </a:ext>
              </a:extLst>
            </p:cNvPr>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47;p39">
              <a:extLst>
                <a:ext uri="{FF2B5EF4-FFF2-40B4-BE49-F238E27FC236}">
                  <a16:creationId xmlns="" xmlns:a16="http://schemas.microsoft.com/office/drawing/2014/main" id="{B383028D-B36B-84C9-F5F1-54DEA8FEF4B6}"/>
                </a:ext>
              </a:extLst>
            </p:cNvPr>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48;p39">
              <a:extLst>
                <a:ext uri="{FF2B5EF4-FFF2-40B4-BE49-F238E27FC236}">
                  <a16:creationId xmlns="" xmlns:a16="http://schemas.microsoft.com/office/drawing/2014/main" id="{98CCC9C3-E1CB-8573-B895-03C74E3C6486}"/>
                </a:ext>
              </a:extLst>
            </p:cNvPr>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9;p39">
              <a:extLst>
                <a:ext uri="{FF2B5EF4-FFF2-40B4-BE49-F238E27FC236}">
                  <a16:creationId xmlns="" xmlns:a16="http://schemas.microsoft.com/office/drawing/2014/main" id="{4C2B8A55-1050-B3FB-8903-6A97E9A5B343}"/>
                </a:ext>
              </a:extLst>
            </p:cNvPr>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0;p39">
              <a:extLst>
                <a:ext uri="{FF2B5EF4-FFF2-40B4-BE49-F238E27FC236}">
                  <a16:creationId xmlns="" xmlns:a16="http://schemas.microsoft.com/office/drawing/2014/main" id="{987D06BD-46CE-459E-3685-5FD62B2E087E}"/>
                </a:ext>
              </a:extLst>
            </p:cNvPr>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1;p39">
              <a:extLst>
                <a:ext uri="{FF2B5EF4-FFF2-40B4-BE49-F238E27FC236}">
                  <a16:creationId xmlns="" xmlns:a16="http://schemas.microsoft.com/office/drawing/2014/main" id="{35A8A8B5-CDEE-FFD2-8AB4-3096BC5A134F}"/>
                </a:ext>
              </a:extLst>
            </p:cNvPr>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2;p39">
              <a:extLst>
                <a:ext uri="{FF2B5EF4-FFF2-40B4-BE49-F238E27FC236}">
                  <a16:creationId xmlns="" xmlns:a16="http://schemas.microsoft.com/office/drawing/2014/main" id="{0EA65578-D52E-ED9B-3163-9798DDAA952F}"/>
                </a:ext>
              </a:extLst>
            </p:cNvPr>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3;p39">
              <a:extLst>
                <a:ext uri="{FF2B5EF4-FFF2-40B4-BE49-F238E27FC236}">
                  <a16:creationId xmlns="" xmlns:a16="http://schemas.microsoft.com/office/drawing/2014/main" id="{A78D3B8E-37A0-650E-ACD8-0F270FFF7C23}"/>
                </a:ext>
              </a:extLst>
            </p:cNvPr>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4;p39">
              <a:extLst>
                <a:ext uri="{FF2B5EF4-FFF2-40B4-BE49-F238E27FC236}">
                  <a16:creationId xmlns="" xmlns:a16="http://schemas.microsoft.com/office/drawing/2014/main" id="{17C14829-EEC5-9B20-C089-7A4DC171F8BE}"/>
                </a:ext>
              </a:extLst>
            </p:cNvPr>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5;p39">
              <a:extLst>
                <a:ext uri="{FF2B5EF4-FFF2-40B4-BE49-F238E27FC236}">
                  <a16:creationId xmlns="" xmlns:a16="http://schemas.microsoft.com/office/drawing/2014/main" id="{4CED2AC9-338A-E734-1EE8-25DEB7F9D70C}"/>
                </a:ext>
              </a:extLst>
            </p:cNvPr>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6;p39">
              <a:extLst>
                <a:ext uri="{FF2B5EF4-FFF2-40B4-BE49-F238E27FC236}">
                  <a16:creationId xmlns="" xmlns:a16="http://schemas.microsoft.com/office/drawing/2014/main" id="{372BF8E9-7CDC-AA9B-2A96-7C49B814C5FF}"/>
                </a:ext>
              </a:extLst>
            </p:cNvPr>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7;p39">
              <a:extLst>
                <a:ext uri="{FF2B5EF4-FFF2-40B4-BE49-F238E27FC236}">
                  <a16:creationId xmlns="" xmlns:a16="http://schemas.microsoft.com/office/drawing/2014/main" id="{B6E24F6F-132D-1639-0F59-C78DCEBCFFE7}"/>
                </a:ext>
              </a:extLst>
            </p:cNvPr>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8;p39">
              <a:extLst>
                <a:ext uri="{FF2B5EF4-FFF2-40B4-BE49-F238E27FC236}">
                  <a16:creationId xmlns="" xmlns:a16="http://schemas.microsoft.com/office/drawing/2014/main" id="{8523F7AC-E6D4-6689-AFBC-FD67077D09C1}"/>
                </a:ext>
              </a:extLst>
            </p:cNvPr>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9;p39">
              <a:extLst>
                <a:ext uri="{FF2B5EF4-FFF2-40B4-BE49-F238E27FC236}">
                  <a16:creationId xmlns="" xmlns:a16="http://schemas.microsoft.com/office/drawing/2014/main" id="{8EB53062-FE3E-BAA4-9629-06AF92524FDE}"/>
                </a:ext>
              </a:extLst>
            </p:cNvPr>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0;p39">
              <a:extLst>
                <a:ext uri="{FF2B5EF4-FFF2-40B4-BE49-F238E27FC236}">
                  <a16:creationId xmlns="" xmlns:a16="http://schemas.microsoft.com/office/drawing/2014/main" id="{A78C29E1-19BD-7691-588D-29984224D3FD}"/>
                </a:ext>
              </a:extLst>
            </p:cNvPr>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1;p39">
              <a:extLst>
                <a:ext uri="{FF2B5EF4-FFF2-40B4-BE49-F238E27FC236}">
                  <a16:creationId xmlns="" xmlns:a16="http://schemas.microsoft.com/office/drawing/2014/main" id="{7C9309E0-296D-0ECD-49A8-54B69F0DC646}"/>
                </a:ext>
              </a:extLst>
            </p:cNvPr>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2;p39">
              <a:extLst>
                <a:ext uri="{FF2B5EF4-FFF2-40B4-BE49-F238E27FC236}">
                  <a16:creationId xmlns="" xmlns:a16="http://schemas.microsoft.com/office/drawing/2014/main" id="{41951D1C-83A2-26AF-69F4-76246C08A923}"/>
                </a:ext>
              </a:extLst>
            </p:cNvPr>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3;p39">
              <a:extLst>
                <a:ext uri="{FF2B5EF4-FFF2-40B4-BE49-F238E27FC236}">
                  <a16:creationId xmlns="" xmlns:a16="http://schemas.microsoft.com/office/drawing/2014/main" id="{3E5B21AF-EB96-C564-FE7E-501D8AD75175}"/>
                </a:ext>
              </a:extLst>
            </p:cNvPr>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4;p39">
              <a:extLst>
                <a:ext uri="{FF2B5EF4-FFF2-40B4-BE49-F238E27FC236}">
                  <a16:creationId xmlns="" xmlns:a16="http://schemas.microsoft.com/office/drawing/2014/main" id="{9A6F167D-CAA9-C251-E527-E612E9D7BF83}"/>
                </a:ext>
              </a:extLst>
            </p:cNvPr>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5;p39">
              <a:extLst>
                <a:ext uri="{FF2B5EF4-FFF2-40B4-BE49-F238E27FC236}">
                  <a16:creationId xmlns="" xmlns:a16="http://schemas.microsoft.com/office/drawing/2014/main" id="{2C50FF8F-BBB1-3E02-F238-66F5C84A8F4D}"/>
                </a:ext>
              </a:extLst>
            </p:cNvPr>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6;p39">
              <a:extLst>
                <a:ext uri="{FF2B5EF4-FFF2-40B4-BE49-F238E27FC236}">
                  <a16:creationId xmlns="" xmlns:a16="http://schemas.microsoft.com/office/drawing/2014/main" id="{436286B8-774B-A883-B41A-8B9CAA4240DE}"/>
                </a:ext>
              </a:extLst>
            </p:cNvPr>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7;p39">
              <a:extLst>
                <a:ext uri="{FF2B5EF4-FFF2-40B4-BE49-F238E27FC236}">
                  <a16:creationId xmlns="" xmlns:a16="http://schemas.microsoft.com/office/drawing/2014/main" id="{AAD1F2C8-27CA-F285-CE5F-16A4C147A6C5}"/>
                </a:ext>
              </a:extLst>
            </p:cNvPr>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8;p39">
              <a:extLst>
                <a:ext uri="{FF2B5EF4-FFF2-40B4-BE49-F238E27FC236}">
                  <a16:creationId xmlns="" xmlns:a16="http://schemas.microsoft.com/office/drawing/2014/main" id="{A06EB4A0-1D77-BBF7-3C0E-A4AEE3E458E8}"/>
                </a:ext>
              </a:extLst>
            </p:cNvPr>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9;p39">
              <a:extLst>
                <a:ext uri="{FF2B5EF4-FFF2-40B4-BE49-F238E27FC236}">
                  <a16:creationId xmlns="" xmlns:a16="http://schemas.microsoft.com/office/drawing/2014/main" id="{747CEEC3-6A41-5817-712E-244A46DEEB94}"/>
                </a:ext>
              </a:extLst>
            </p:cNvPr>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68589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7"/>
          <p:cNvSpPr/>
          <p:nvPr/>
        </p:nvSpPr>
        <p:spPr>
          <a:xfrm>
            <a:off x="1136662" y="121972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txBox="1">
            <a:spLocks noGrp="1"/>
          </p:cNvSpPr>
          <p:nvPr>
            <p:ph type="subTitle" idx="1"/>
          </p:nvPr>
        </p:nvSpPr>
        <p:spPr>
          <a:xfrm>
            <a:off x="4299341" y="1765003"/>
            <a:ext cx="4128911" cy="173159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Our problem can be defined as the unorganized way of parking in Egypt. Drivers can waste much time trying to find a vacant spot in the street or nearby garage to park their cars. Such as searching for a vacant spot in a street especially if it's crowded it may take a long time, or searching for empty spot can take a long time too. Which may lead to the possibility of parking the car in an unauthorized or unsafe parking spot and result in even more crowded and unorganized streets.</a:t>
            </a:r>
            <a:endParaRPr dirty="0"/>
          </a:p>
        </p:txBody>
      </p:sp>
      <p:sp>
        <p:nvSpPr>
          <p:cNvPr id="626" name="Google Shape;626;p37"/>
          <p:cNvSpPr txBox="1">
            <a:spLocks noGrp="1"/>
          </p:cNvSpPr>
          <p:nvPr>
            <p:ph type="title"/>
          </p:nvPr>
        </p:nvSpPr>
        <p:spPr>
          <a:xfrm>
            <a:off x="4009699" y="870957"/>
            <a:ext cx="4329437" cy="92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b="1" dirty="0"/>
              <a:t>Problem definition</a:t>
            </a:r>
            <a:endParaRPr sz="3600" b="1" dirty="0"/>
          </a:p>
        </p:txBody>
      </p:sp>
      <p:grpSp>
        <p:nvGrpSpPr>
          <p:cNvPr id="627" name="Google Shape;627;p37"/>
          <p:cNvGrpSpPr/>
          <p:nvPr/>
        </p:nvGrpSpPr>
        <p:grpSpPr>
          <a:xfrm>
            <a:off x="1569982" y="1427965"/>
            <a:ext cx="2164547" cy="1315114"/>
            <a:chOff x="6011600" y="3557425"/>
            <a:chExt cx="696175" cy="422975"/>
          </a:xfrm>
        </p:grpSpPr>
        <p:sp>
          <p:nvSpPr>
            <p:cNvPr id="628" name="Google Shape;628;p37"/>
            <p:cNvSpPr/>
            <p:nvPr/>
          </p:nvSpPr>
          <p:spPr>
            <a:xfrm>
              <a:off x="6011600" y="3557425"/>
              <a:ext cx="546575" cy="368575"/>
            </a:xfrm>
            <a:custGeom>
              <a:avLst/>
              <a:gdLst/>
              <a:ahLst/>
              <a:cxnLst/>
              <a:rect l="l" t="t" r="r" b="b"/>
              <a:pathLst>
                <a:path w="21863" h="14743" extrusionOk="0">
                  <a:moveTo>
                    <a:pt x="747" y="0"/>
                  </a:moveTo>
                  <a:cubicBezTo>
                    <a:pt x="336" y="0"/>
                    <a:pt x="0" y="339"/>
                    <a:pt x="0" y="754"/>
                  </a:cubicBezTo>
                  <a:lnTo>
                    <a:pt x="0" y="14743"/>
                  </a:lnTo>
                  <a:lnTo>
                    <a:pt x="21863" y="14743"/>
                  </a:lnTo>
                  <a:lnTo>
                    <a:pt x="21863" y="754"/>
                  </a:lnTo>
                  <a:cubicBezTo>
                    <a:pt x="21863" y="339"/>
                    <a:pt x="21528" y="0"/>
                    <a:pt x="21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6089100" y="3661950"/>
              <a:ext cx="391550" cy="264025"/>
            </a:xfrm>
            <a:custGeom>
              <a:avLst/>
              <a:gdLst/>
              <a:ahLst/>
              <a:cxnLst/>
              <a:rect l="l" t="t" r="r" b="b"/>
              <a:pathLst>
                <a:path w="15662" h="10561" extrusionOk="0">
                  <a:moveTo>
                    <a:pt x="536" y="1"/>
                  </a:moveTo>
                  <a:cubicBezTo>
                    <a:pt x="242" y="1"/>
                    <a:pt x="1" y="243"/>
                    <a:pt x="1" y="540"/>
                  </a:cubicBezTo>
                  <a:lnTo>
                    <a:pt x="1" y="10561"/>
                  </a:lnTo>
                  <a:lnTo>
                    <a:pt x="15662" y="10561"/>
                  </a:lnTo>
                  <a:lnTo>
                    <a:pt x="15662" y="540"/>
                  </a:lnTo>
                  <a:cubicBezTo>
                    <a:pt x="15662" y="244"/>
                    <a:pt x="15421" y="1"/>
                    <a:pt x="15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6030250" y="3557425"/>
              <a:ext cx="509275" cy="104550"/>
            </a:xfrm>
            <a:custGeom>
              <a:avLst/>
              <a:gdLst/>
              <a:ahLst/>
              <a:cxnLst/>
              <a:rect l="l" t="t" r="r" b="b"/>
              <a:pathLst>
                <a:path w="20371" h="4182" extrusionOk="0">
                  <a:moveTo>
                    <a:pt x="1" y="0"/>
                  </a:moveTo>
                  <a:lnTo>
                    <a:pt x="2890" y="4182"/>
                  </a:lnTo>
                  <a:lnTo>
                    <a:pt x="17481" y="4182"/>
                  </a:lnTo>
                  <a:lnTo>
                    <a:pt x="20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647895" y="3695172"/>
              <a:ext cx="42601" cy="230825"/>
            </a:xfrm>
            <a:custGeom>
              <a:avLst/>
              <a:gdLst/>
              <a:ahLst/>
              <a:cxnLst/>
              <a:rect l="l" t="t" r="r" b="b"/>
              <a:pathLst>
                <a:path w="1167" h="9233" extrusionOk="0">
                  <a:moveTo>
                    <a:pt x="0" y="1"/>
                  </a:moveTo>
                  <a:lnTo>
                    <a:pt x="0" y="9233"/>
                  </a:lnTo>
                  <a:lnTo>
                    <a:pt x="1167" y="9233"/>
                  </a:lnTo>
                  <a:lnTo>
                    <a:pt x="1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657225" y="3706500"/>
              <a:ext cx="22125" cy="219475"/>
            </a:xfrm>
            <a:custGeom>
              <a:avLst/>
              <a:gdLst/>
              <a:ahLst/>
              <a:cxnLst/>
              <a:rect l="l" t="t" r="r" b="b"/>
              <a:pathLst>
                <a:path w="885" h="8779" extrusionOk="0">
                  <a:moveTo>
                    <a:pt x="1" y="1"/>
                  </a:moveTo>
                  <a:lnTo>
                    <a:pt x="1" y="8779"/>
                  </a:lnTo>
                  <a:lnTo>
                    <a:pt x="885" y="8779"/>
                  </a:lnTo>
                  <a:lnTo>
                    <a:pt x="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6397550" y="3712025"/>
              <a:ext cx="275275" cy="17700"/>
            </a:xfrm>
            <a:custGeom>
              <a:avLst/>
              <a:gdLst/>
              <a:ahLst/>
              <a:cxnLst/>
              <a:rect l="l" t="t" r="r" b="b"/>
              <a:pathLst>
                <a:path w="11011" h="708" extrusionOk="0">
                  <a:moveTo>
                    <a:pt x="1" y="1"/>
                  </a:moveTo>
                  <a:lnTo>
                    <a:pt x="1" y="708"/>
                  </a:lnTo>
                  <a:lnTo>
                    <a:pt x="11011" y="708"/>
                  </a:lnTo>
                  <a:lnTo>
                    <a:pt x="110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6655550" y="3709775"/>
              <a:ext cx="24125" cy="24125"/>
            </a:xfrm>
            <a:custGeom>
              <a:avLst/>
              <a:gdLst/>
              <a:ahLst/>
              <a:cxnLst/>
              <a:rect l="l" t="t" r="r" b="b"/>
              <a:pathLst>
                <a:path w="965" h="965" extrusionOk="0">
                  <a:moveTo>
                    <a:pt x="482" y="1"/>
                  </a:moveTo>
                  <a:cubicBezTo>
                    <a:pt x="216" y="1"/>
                    <a:pt x="0" y="216"/>
                    <a:pt x="0" y="483"/>
                  </a:cubicBezTo>
                  <a:cubicBezTo>
                    <a:pt x="0" y="749"/>
                    <a:pt x="216" y="965"/>
                    <a:pt x="482" y="965"/>
                  </a:cubicBezTo>
                  <a:cubicBezTo>
                    <a:pt x="748" y="965"/>
                    <a:pt x="964" y="749"/>
                    <a:pt x="964" y="483"/>
                  </a:cubicBezTo>
                  <a:cubicBezTo>
                    <a:pt x="964" y="216"/>
                    <a:pt x="748"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6595075" y="3717675"/>
              <a:ext cx="35800" cy="5950"/>
            </a:xfrm>
            <a:custGeom>
              <a:avLst/>
              <a:gdLst/>
              <a:ahLst/>
              <a:cxnLst/>
              <a:rect l="l" t="t" r="r" b="b"/>
              <a:pathLst>
                <a:path w="1432"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6549650" y="3717675"/>
              <a:ext cx="35800" cy="5950"/>
            </a:xfrm>
            <a:custGeom>
              <a:avLst/>
              <a:gdLst/>
              <a:ahLst/>
              <a:cxnLst/>
              <a:rect l="l" t="t" r="r" b="b"/>
              <a:pathLst>
                <a:path w="1432" h="238" extrusionOk="0">
                  <a:moveTo>
                    <a:pt x="1" y="1"/>
                  </a:moveTo>
                  <a:lnTo>
                    <a:pt x="1" y="237"/>
                  </a:lnTo>
                  <a:lnTo>
                    <a:pt x="1432" y="237"/>
                  </a:lnTo>
                  <a:lnTo>
                    <a:pt x="1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50420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458750" y="3717675"/>
              <a:ext cx="35800" cy="5950"/>
            </a:xfrm>
            <a:custGeom>
              <a:avLst/>
              <a:gdLst/>
              <a:ahLst/>
              <a:cxnLst/>
              <a:rect l="l" t="t" r="r" b="b"/>
              <a:pathLst>
                <a:path w="1432" h="238" extrusionOk="0">
                  <a:moveTo>
                    <a:pt x="1" y="1"/>
                  </a:moveTo>
                  <a:lnTo>
                    <a:pt x="1"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413350" y="3717675"/>
              <a:ext cx="35775" cy="5950"/>
            </a:xfrm>
            <a:custGeom>
              <a:avLst/>
              <a:gdLst/>
              <a:ahLst/>
              <a:cxnLst/>
              <a:rect l="l" t="t" r="r" b="b"/>
              <a:pathLst>
                <a:path w="1431" h="238" extrusionOk="0">
                  <a:moveTo>
                    <a:pt x="0" y="1"/>
                  </a:moveTo>
                  <a:lnTo>
                    <a:pt x="0" y="237"/>
                  </a:lnTo>
                  <a:lnTo>
                    <a:pt x="1431" y="237"/>
                  </a:lnTo>
                  <a:lnTo>
                    <a:pt x="1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663110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6625350" y="3899525"/>
              <a:ext cx="76675" cy="26450"/>
            </a:xfrm>
            <a:custGeom>
              <a:avLst/>
              <a:gdLst/>
              <a:ahLst/>
              <a:cxnLst/>
              <a:rect l="l" t="t" r="r" b="b"/>
              <a:pathLst>
                <a:path w="3067" h="1058" extrusionOk="0">
                  <a:moveTo>
                    <a:pt x="0" y="0"/>
                  </a:moveTo>
                  <a:lnTo>
                    <a:pt x="0" y="1058"/>
                  </a:lnTo>
                  <a:lnTo>
                    <a:pt x="3066" y="1058"/>
                  </a:lnTo>
                  <a:lnTo>
                    <a:pt x="3066" y="0"/>
                  </a:ln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6679025" y="3899550"/>
              <a:ext cx="23000" cy="16825"/>
            </a:xfrm>
            <a:custGeom>
              <a:avLst/>
              <a:gdLst/>
              <a:ahLst/>
              <a:cxnLst/>
              <a:rect l="l" t="t" r="r" b="b"/>
              <a:pathLst>
                <a:path w="920" h="673" extrusionOk="0">
                  <a:moveTo>
                    <a:pt x="0" y="0"/>
                  </a:moveTo>
                  <a:lnTo>
                    <a:pt x="919" y="673"/>
                  </a:lnTo>
                  <a:lnTo>
                    <a:pt x="919" y="379"/>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6654400" y="3899550"/>
              <a:ext cx="46175" cy="26450"/>
            </a:xfrm>
            <a:custGeom>
              <a:avLst/>
              <a:gdLst/>
              <a:ahLst/>
              <a:cxnLst/>
              <a:rect l="l" t="t" r="r" b="b"/>
              <a:pathLst>
                <a:path w="1847" h="1058" extrusionOk="0">
                  <a:moveTo>
                    <a:pt x="1" y="0"/>
                  </a:moveTo>
                  <a:lnTo>
                    <a:pt x="1444" y="1058"/>
                  </a:lnTo>
                  <a:lnTo>
                    <a:pt x="1846" y="1058"/>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6632525" y="3899550"/>
              <a:ext cx="46150" cy="26450"/>
            </a:xfrm>
            <a:custGeom>
              <a:avLst/>
              <a:gdLst/>
              <a:ahLst/>
              <a:cxnLst/>
              <a:rect l="l" t="t" r="r" b="b"/>
              <a:pathLst>
                <a:path w="1846" h="1058" extrusionOk="0">
                  <a:moveTo>
                    <a:pt x="0" y="0"/>
                  </a:moveTo>
                  <a:lnTo>
                    <a:pt x="1445" y="1058"/>
                  </a:lnTo>
                  <a:lnTo>
                    <a:pt x="1846" y="1058"/>
                  </a:lnTo>
                  <a:lnTo>
                    <a:pt x="4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6625300" y="3904950"/>
              <a:ext cx="28750" cy="21050"/>
            </a:xfrm>
            <a:custGeom>
              <a:avLst/>
              <a:gdLst/>
              <a:ahLst/>
              <a:cxnLst/>
              <a:rect l="l" t="t" r="r" b="b"/>
              <a:pathLst>
                <a:path w="1150" h="842" extrusionOk="0">
                  <a:moveTo>
                    <a:pt x="0" y="1"/>
                  </a:moveTo>
                  <a:lnTo>
                    <a:pt x="0" y="295"/>
                  </a:lnTo>
                  <a:lnTo>
                    <a:pt x="749" y="842"/>
                  </a:lnTo>
                  <a:lnTo>
                    <a:pt x="1150" y="8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6132275" y="3899875"/>
              <a:ext cx="42625" cy="80525"/>
            </a:xfrm>
            <a:custGeom>
              <a:avLst/>
              <a:gdLst/>
              <a:ahLst/>
              <a:cxnLst/>
              <a:rect l="l" t="t" r="r" b="b"/>
              <a:pathLst>
                <a:path w="1705" h="3221" extrusionOk="0">
                  <a:moveTo>
                    <a:pt x="26" y="1"/>
                  </a:moveTo>
                  <a:cubicBezTo>
                    <a:pt x="13" y="1"/>
                    <a:pt x="1" y="11"/>
                    <a:pt x="1" y="24"/>
                  </a:cubicBezTo>
                  <a:lnTo>
                    <a:pt x="1" y="3196"/>
                  </a:lnTo>
                  <a:cubicBezTo>
                    <a:pt x="1" y="3210"/>
                    <a:pt x="11" y="3221"/>
                    <a:pt x="26" y="3221"/>
                  </a:cubicBezTo>
                  <a:lnTo>
                    <a:pt x="1679" y="3221"/>
                  </a:lnTo>
                  <a:cubicBezTo>
                    <a:pt x="1693" y="3221"/>
                    <a:pt x="1704" y="3210"/>
                    <a:pt x="1704" y="3196"/>
                  </a:cubicBezTo>
                  <a:lnTo>
                    <a:pt x="1704" y="24"/>
                  </a:lnTo>
                  <a:cubicBezTo>
                    <a:pt x="1704" y="12"/>
                    <a:pt x="1694"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6389875" y="3899875"/>
              <a:ext cx="42600" cy="80525"/>
            </a:xfrm>
            <a:custGeom>
              <a:avLst/>
              <a:gdLst/>
              <a:ahLst/>
              <a:cxnLst/>
              <a:rect l="l" t="t" r="r" b="b"/>
              <a:pathLst>
                <a:path w="1704" h="3221" extrusionOk="0">
                  <a:moveTo>
                    <a:pt x="26" y="1"/>
                  </a:moveTo>
                  <a:cubicBezTo>
                    <a:pt x="12" y="1"/>
                    <a:pt x="1" y="11"/>
                    <a:pt x="1" y="24"/>
                  </a:cubicBezTo>
                  <a:lnTo>
                    <a:pt x="1" y="3196"/>
                  </a:lnTo>
                  <a:cubicBezTo>
                    <a:pt x="1" y="3210"/>
                    <a:pt x="11" y="3221"/>
                    <a:pt x="26" y="3221"/>
                  </a:cubicBezTo>
                  <a:lnTo>
                    <a:pt x="1679" y="3221"/>
                  </a:lnTo>
                  <a:cubicBezTo>
                    <a:pt x="1692" y="3221"/>
                    <a:pt x="1703" y="3210"/>
                    <a:pt x="1703" y="3196"/>
                  </a:cubicBezTo>
                  <a:lnTo>
                    <a:pt x="1703" y="24"/>
                  </a:lnTo>
                  <a:cubicBezTo>
                    <a:pt x="1703" y="12"/>
                    <a:pt x="1693"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6143500" y="3742725"/>
              <a:ext cx="284050" cy="96550"/>
            </a:xfrm>
            <a:custGeom>
              <a:avLst/>
              <a:gdLst/>
              <a:ahLst/>
              <a:cxnLst/>
              <a:rect l="l" t="t" r="r" b="b"/>
              <a:pathLst>
                <a:path w="11362" h="3862" extrusionOk="0">
                  <a:moveTo>
                    <a:pt x="2822" y="0"/>
                  </a:moveTo>
                  <a:cubicBezTo>
                    <a:pt x="1902" y="0"/>
                    <a:pt x="1091" y="543"/>
                    <a:pt x="832" y="1328"/>
                  </a:cubicBezTo>
                  <a:lnTo>
                    <a:pt x="1" y="3861"/>
                  </a:lnTo>
                  <a:lnTo>
                    <a:pt x="11361" y="3861"/>
                  </a:lnTo>
                  <a:lnTo>
                    <a:pt x="10531" y="1328"/>
                  </a:lnTo>
                  <a:cubicBezTo>
                    <a:pt x="10272" y="540"/>
                    <a:pt x="9462" y="0"/>
                    <a:pt x="8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6160100" y="3758900"/>
              <a:ext cx="250850" cy="91550"/>
            </a:xfrm>
            <a:custGeom>
              <a:avLst/>
              <a:gdLst/>
              <a:ahLst/>
              <a:cxnLst/>
              <a:rect l="l" t="t" r="r" b="b"/>
              <a:pathLst>
                <a:path w="10034" h="3662" extrusionOk="0">
                  <a:moveTo>
                    <a:pt x="1905" y="0"/>
                  </a:moveTo>
                  <a:cubicBezTo>
                    <a:pt x="1441" y="0"/>
                    <a:pt x="1030" y="295"/>
                    <a:pt x="899" y="721"/>
                  </a:cubicBezTo>
                  <a:lnTo>
                    <a:pt x="0" y="3661"/>
                  </a:lnTo>
                  <a:lnTo>
                    <a:pt x="10034" y="3661"/>
                  </a:lnTo>
                  <a:lnTo>
                    <a:pt x="9136" y="721"/>
                  </a:lnTo>
                  <a:cubicBezTo>
                    <a:pt x="9005" y="293"/>
                    <a:pt x="8596" y="0"/>
                    <a:pt x="8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rgbClr val="EE37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6114100" y="3834075"/>
              <a:ext cx="342400" cy="103425"/>
            </a:xfrm>
            <a:custGeom>
              <a:avLst/>
              <a:gdLst/>
              <a:ahLst/>
              <a:cxnLst/>
              <a:rect l="l" t="t" r="r" b="b"/>
              <a:pathLst>
                <a:path w="13696" h="4137" extrusionOk="0">
                  <a:moveTo>
                    <a:pt x="1661" y="0"/>
                  </a:moveTo>
                  <a:cubicBezTo>
                    <a:pt x="832" y="0"/>
                    <a:pt x="158" y="668"/>
                    <a:pt x="158" y="1490"/>
                  </a:cubicBezTo>
                  <a:lnTo>
                    <a:pt x="0" y="4137"/>
                  </a:lnTo>
                  <a:lnTo>
                    <a:pt x="13695" y="4137"/>
                  </a:lnTo>
                  <a:lnTo>
                    <a:pt x="13536" y="1490"/>
                  </a:lnTo>
                  <a:cubicBezTo>
                    <a:pt x="13536" y="668"/>
                    <a:pt x="12863" y="0"/>
                    <a:pt x="1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204575" y="3907700"/>
              <a:ext cx="168450" cy="27525"/>
            </a:xfrm>
            <a:custGeom>
              <a:avLst/>
              <a:gdLst/>
              <a:ahLst/>
              <a:cxnLst/>
              <a:rect l="l" t="t" r="r" b="b"/>
              <a:pathLst>
                <a:path w="6738" h="1101" extrusionOk="0">
                  <a:moveTo>
                    <a:pt x="1762" y="1"/>
                  </a:moveTo>
                  <a:cubicBezTo>
                    <a:pt x="1253" y="1"/>
                    <a:pt x="769" y="219"/>
                    <a:pt x="436" y="602"/>
                  </a:cubicBezTo>
                  <a:lnTo>
                    <a:pt x="1" y="1101"/>
                  </a:lnTo>
                  <a:lnTo>
                    <a:pt x="6738" y="1101"/>
                  </a:lnTo>
                  <a:lnTo>
                    <a:pt x="6092" y="486"/>
                  </a:lnTo>
                  <a:cubicBezTo>
                    <a:pt x="5765" y="175"/>
                    <a:pt x="5330" y="1"/>
                    <a:pt x="48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122275" y="3834075"/>
              <a:ext cx="325875" cy="53450"/>
            </a:xfrm>
            <a:custGeom>
              <a:avLst/>
              <a:gdLst/>
              <a:ahLst/>
              <a:cxnLst/>
              <a:rect l="l" t="t" r="r" b="b"/>
              <a:pathLst>
                <a:path w="13035" h="2138" extrusionOk="0">
                  <a:moveTo>
                    <a:pt x="1334" y="0"/>
                  </a:moveTo>
                  <a:cubicBezTo>
                    <a:pt x="753" y="0"/>
                    <a:pt x="251" y="327"/>
                    <a:pt x="1" y="805"/>
                  </a:cubicBezTo>
                  <a:cubicBezTo>
                    <a:pt x="193" y="766"/>
                    <a:pt x="687" y="683"/>
                    <a:pt x="1246" y="683"/>
                  </a:cubicBezTo>
                  <a:cubicBezTo>
                    <a:pt x="1937" y="683"/>
                    <a:pt x="2726" y="809"/>
                    <a:pt x="3168" y="1297"/>
                  </a:cubicBezTo>
                  <a:cubicBezTo>
                    <a:pt x="3667" y="1849"/>
                    <a:pt x="5108" y="2137"/>
                    <a:pt x="6553" y="2137"/>
                  </a:cubicBezTo>
                  <a:cubicBezTo>
                    <a:pt x="7957" y="2137"/>
                    <a:pt x="9365" y="1865"/>
                    <a:pt x="9917" y="1297"/>
                  </a:cubicBezTo>
                  <a:cubicBezTo>
                    <a:pt x="10383" y="817"/>
                    <a:pt x="11193" y="695"/>
                    <a:pt x="11887" y="695"/>
                  </a:cubicBezTo>
                  <a:cubicBezTo>
                    <a:pt x="12387" y="695"/>
                    <a:pt x="12826" y="758"/>
                    <a:pt x="13035" y="797"/>
                  </a:cubicBezTo>
                  <a:cubicBezTo>
                    <a:pt x="12784" y="323"/>
                    <a:pt x="12283" y="0"/>
                    <a:pt x="11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131875" y="3860350"/>
              <a:ext cx="65150" cy="36025"/>
            </a:xfrm>
            <a:custGeom>
              <a:avLst/>
              <a:gdLst/>
              <a:ahLst/>
              <a:cxnLst/>
              <a:rect l="l" t="t" r="r" b="b"/>
              <a:pathLst>
                <a:path w="2606" h="1441" extrusionOk="0">
                  <a:moveTo>
                    <a:pt x="845" y="0"/>
                  </a:moveTo>
                  <a:cubicBezTo>
                    <a:pt x="568" y="0"/>
                    <a:pt x="437" y="241"/>
                    <a:pt x="437" y="241"/>
                  </a:cubicBezTo>
                  <a:cubicBezTo>
                    <a:pt x="0" y="1066"/>
                    <a:pt x="1027" y="1322"/>
                    <a:pt x="1515" y="1412"/>
                  </a:cubicBezTo>
                  <a:cubicBezTo>
                    <a:pt x="1619" y="1431"/>
                    <a:pt x="1728" y="1441"/>
                    <a:pt x="1834" y="1441"/>
                  </a:cubicBezTo>
                  <a:cubicBezTo>
                    <a:pt x="2225" y="1441"/>
                    <a:pt x="2584" y="1301"/>
                    <a:pt x="2593" y="941"/>
                  </a:cubicBezTo>
                  <a:cubicBezTo>
                    <a:pt x="2606" y="483"/>
                    <a:pt x="1388" y="138"/>
                    <a:pt x="1002" y="24"/>
                  </a:cubicBezTo>
                  <a:cubicBezTo>
                    <a:pt x="945" y="7"/>
                    <a:pt x="893"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6370650" y="3860350"/>
              <a:ext cx="65150" cy="36025"/>
            </a:xfrm>
            <a:custGeom>
              <a:avLst/>
              <a:gdLst/>
              <a:ahLst/>
              <a:cxnLst/>
              <a:rect l="l" t="t" r="r" b="b"/>
              <a:pathLst>
                <a:path w="2606" h="1441" extrusionOk="0">
                  <a:moveTo>
                    <a:pt x="1761" y="0"/>
                  </a:moveTo>
                  <a:cubicBezTo>
                    <a:pt x="1713" y="0"/>
                    <a:pt x="1661" y="7"/>
                    <a:pt x="1604" y="24"/>
                  </a:cubicBezTo>
                  <a:cubicBezTo>
                    <a:pt x="1219" y="138"/>
                    <a:pt x="0" y="483"/>
                    <a:pt x="13" y="941"/>
                  </a:cubicBezTo>
                  <a:cubicBezTo>
                    <a:pt x="23" y="1301"/>
                    <a:pt x="382" y="1441"/>
                    <a:pt x="773" y="1441"/>
                  </a:cubicBezTo>
                  <a:cubicBezTo>
                    <a:pt x="879" y="1441"/>
                    <a:pt x="987" y="1431"/>
                    <a:pt x="1091" y="1412"/>
                  </a:cubicBezTo>
                  <a:cubicBezTo>
                    <a:pt x="1580" y="1321"/>
                    <a:pt x="2606" y="1066"/>
                    <a:pt x="2169" y="241"/>
                  </a:cubicBezTo>
                  <a:cubicBezTo>
                    <a:pt x="2169" y="241"/>
                    <a:pt x="2038" y="0"/>
                    <a:pt x="1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6107925" y="3913950"/>
              <a:ext cx="354450" cy="31375"/>
            </a:xfrm>
            <a:custGeom>
              <a:avLst/>
              <a:gdLst/>
              <a:ahLst/>
              <a:cxnLst/>
              <a:rect l="l" t="t" r="r" b="b"/>
              <a:pathLst>
                <a:path w="14178" h="1255" extrusionOk="0">
                  <a:moveTo>
                    <a:pt x="476" y="1"/>
                  </a:moveTo>
                  <a:cubicBezTo>
                    <a:pt x="214" y="1"/>
                    <a:pt x="0" y="213"/>
                    <a:pt x="0" y="472"/>
                  </a:cubicBezTo>
                  <a:lnTo>
                    <a:pt x="0" y="782"/>
                  </a:lnTo>
                  <a:cubicBezTo>
                    <a:pt x="0" y="1042"/>
                    <a:pt x="214" y="1254"/>
                    <a:pt x="476" y="1254"/>
                  </a:cubicBezTo>
                  <a:lnTo>
                    <a:pt x="13702" y="1254"/>
                  </a:lnTo>
                  <a:cubicBezTo>
                    <a:pt x="13964" y="1254"/>
                    <a:pt x="14178" y="1042"/>
                    <a:pt x="14177" y="782"/>
                  </a:cubicBezTo>
                  <a:lnTo>
                    <a:pt x="14177" y="472"/>
                  </a:lnTo>
                  <a:cubicBezTo>
                    <a:pt x="14177" y="213"/>
                    <a:pt x="13963" y="1"/>
                    <a:pt x="13701" y="1"/>
                  </a:cubicBezTo>
                  <a:lnTo>
                    <a:pt x="11347" y="1"/>
                  </a:lnTo>
                  <a:lnTo>
                    <a:pt x="9823" y="630"/>
                  </a:lnTo>
                  <a:lnTo>
                    <a:pt x="4458" y="630"/>
                  </a:lnTo>
                  <a:lnTo>
                    <a:pt x="3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6121175" y="3922775"/>
              <a:ext cx="64850" cy="13750"/>
            </a:xfrm>
            <a:custGeom>
              <a:avLst/>
              <a:gdLst/>
              <a:ahLst/>
              <a:cxnLst/>
              <a:rect l="l" t="t" r="r" b="b"/>
              <a:pathLst>
                <a:path w="2594" h="550" extrusionOk="0">
                  <a:moveTo>
                    <a:pt x="8" y="0"/>
                  </a:moveTo>
                  <a:cubicBezTo>
                    <a:pt x="4" y="0"/>
                    <a:pt x="0" y="4"/>
                    <a:pt x="0" y="8"/>
                  </a:cubicBezTo>
                  <a:lnTo>
                    <a:pt x="0" y="542"/>
                  </a:lnTo>
                  <a:cubicBezTo>
                    <a:pt x="0" y="546"/>
                    <a:pt x="4" y="550"/>
                    <a:pt x="8" y="550"/>
                  </a:cubicBezTo>
                  <a:lnTo>
                    <a:pt x="2584" y="550"/>
                  </a:lnTo>
                  <a:cubicBezTo>
                    <a:pt x="2589" y="550"/>
                    <a:pt x="2593"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6386700" y="3922775"/>
              <a:ext cx="64800" cy="13750"/>
            </a:xfrm>
            <a:custGeom>
              <a:avLst/>
              <a:gdLst/>
              <a:ahLst/>
              <a:cxnLst/>
              <a:rect l="l" t="t" r="r" b="b"/>
              <a:pathLst>
                <a:path w="2592" h="550" extrusionOk="0">
                  <a:moveTo>
                    <a:pt x="9" y="0"/>
                  </a:moveTo>
                  <a:cubicBezTo>
                    <a:pt x="4" y="0"/>
                    <a:pt x="0" y="4"/>
                    <a:pt x="0" y="8"/>
                  </a:cubicBezTo>
                  <a:lnTo>
                    <a:pt x="0" y="542"/>
                  </a:lnTo>
                  <a:cubicBezTo>
                    <a:pt x="0" y="546"/>
                    <a:pt x="4" y="550"/>
                    <a:pt x="9" y="550"/>
                  </a:cubicBezTo>
                  <a:lnTo>
                    <a:pt x="2584" y="550"/>
                  </a:lnTo>
                  <a:cubicBezTo>
                    <a:pt x="2587" y="550"/>
                    <a:pt x="2591" y="546"/>
                    <a:pt x="2591" y="542"/>
                  </a:cubicBezTo>
                  <a:lnTo>
                    <a:pt x="2591" y="8"/>
                  </a:lnTo>
                  <a:cubicBezTo>
                    <a:pt x="2591" y="4"/>
                    <a:pt x="2587" y="0"/>
                    <a:pt x="2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6116500" y="3898675"/>
              <a:ext cx="337550" cy="7100"/>
            </a:xfrm>
            <a:custGeom>
              <a:avLst/>
              <a:gdLst/>
              <a:ahLst/>
              <a:cxnLst/>
              <a:rect l="l" t="t" r="r" b="b"/>
              <a:pathLst>
                <a:path w="13502" h="284" extrusionOk="0">
                  <a:moveTo>
                    <a:pt x="4872" y="1"/>
                  </a:moveTo>
                  <a:cubicBezTo>
                    <a:pt x="4692" y="1"/>
                    <a:pt x="4513" y="20"/>
                    <a:pt x="4333" y="53"/>
                  </a:cubicBezTo>
                  <a:lnTo>
                    <a:pt x="4210" y="77"/>
                  </a:lnTo>
                  <a:cubicBezTo>
                    <a:pt x="3925" y="130"/>
                    <a:pt x="3633" y="158"/>
                    <a:pt x="3344" y="158"/>
                  </a:cubicBezTo>
                  <a:lnTo>
                    <a:pt x="0" y="158"/>
                  </a:lnTo>
                  <a:lnTo>
                    <a:pt x="0" y="284"/>
                  </a:lnTo>
                  <a:lnTo>
                    <a:pt x="3344" y="284"/>
                  </a:lnTo>
                  <a:cubicBezTo>
                    <a:pt x="3642" y="284"/>
                    <a:pt x="3940" y="255"/>
                    <a:pt x="4234" y="200"/>
                  </a:cubicBezTo>
                  <a:lnTo>
                    <a:pt x="4357" y="176"/>
                  </a:lnTo>
                  <a:cubicBezTo>
                    <a:pt x="4527" y="144"/>
                    <a:pt x="4700" y="127"/>
                    <a:pt x="4871" y="127"/>
                  </a:cubicBezTo>
                  <a:lnTo>
                    <a:pt x="8743" y="127"/>
                  </a:lnTo>
                  <a:cubicBezTo>
                    <a:pt x="8930" y="127"/>
                    <a:pt x="9117" y="147"/>
                    <a:pt x="9302" y="184"/>
                  </a:cubicBezTo>
                  <a:cubicBezTo>
                    <a:pt x="9618" y="251"/>
                    <a:pt x="9941" y="284"/>
                    <a:pt x="10266" y="284"/>
                  </a:cubicBezTo>
                  <a:lnTo>
                    <a:pt x="13502" y="284"/>
                  </a:lnTo>
                  <a:lnTo>
                    <a:pt x="13502" y="158"/>
                  </a:lnTo>
                  <a:lnTo>
                    <a:pt x="10267" y="158"/>
                  </a:lnTo>
                  <a:cubicBezTo>
                    <a:pt x="9952" y="158"/>
                    <a:pt x="9636" y="125"/>
                    <a:pt x="9329" y="61"/>
                  </a:cubicBezTo>
                  <a:cubicBezTo>
                    <a:pt x="9136" y="22"/>
                    <a:pt x="8940" y="1"/>
                    <a:pt x="8744" y="1"/>
                  </a:cubicBezTo>
                  <a:close/>
                </a:path>
              </a:pathLst>
            </a:custGeom>
            <a:solidFill>
              <a:srgbClr val="216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6416950" y="3802675"/>
              <a:ext cx="52150" cy="29450"/>
            </a:xfrm>
            <a:custGeom>
              <a:avLst/>
              <a:gdLst/>
              <a:ahLst/>
              <a:cxnLst/>
              <a:rect l="l" t="t" r="r" b="b"/>
              <a:pathLst>
                <a:path w="2086" h="1178" extrusionOk="0">
                  <a:moveTo>
                    <a:pt x="1233" y="1"/>
                  </a:moveTo>
                  <a:cubicBezTo>
                    <a:pt x="599" y="1"/>
                    <a:pt x="797" y="141"/>
                    <a:pt x="496" y="327"/>
                  </a:cubicBezTo>
                  <a:cubicBezTo>
                    <a:pt x="390" y="392"/>
                    <a:pt x="300" y="413"/>
                    <a:pt x="227" y="413"/>
                  </a:cubicBezTo>
                  <a:cubicBezTo>
                    <a:pt x="80" y="413"/>
                    <a:pt x="0" y="327"/>
                    <a:pt x="0" y="327"/>
                  </a:cubicBezTo>
                  <a:lnTo>
                    <a:pt x="0" y="327"/>
                  </a:lnTo>
                  <a:lnTo>
                    <a:pt x="195" y="744"/>
                  </a:lnTo>
                  <a:cubicBezTo>
                    <a:pt x="214" y="730"/>
                    <a:pt x="238" y="724"/>
                    <a:pt x="265" y="724"/>
                  </a:cubicBezTo>
                  <a:cubicBezTo>
                    <a:pt x="386" y="724"/>
                    <a:pt x="565" y="844"/>
                    <a:pt x="616" y="923"/>
                  </a:cubicBezTo>
                  <a:cubicBezTo>
                    <a:pt x="745" y="1117"/>
                    <a:pt x="952" y="1138"/>
                    <a:pt x="1072" y="1154"/>
                  </a:cubicBezTo>
                  <a:cubicBezTo>
                    <a:pt x="1185" y="1170"/>
                    <a:pt x="1284" y="1178"/>
                    <a:pt x="1372" y="1178"/>
                  </a:cubicBezTo>
                  <a:cubicBezTo>
                    <a:pt x="1887" y="1178"/>
                    <a:pt x="1996" y="927"/>
                    <a:pt x="2020" y="702"/>
                  </a:cubicBezTo>
                  <a:cubicBezTo>
                    <a:pt x="2044" y="490"/>
                    <a:pt x="2085" y="17"/>
                    <a:pt x="1331" y="2"/>
                  </a:cubicBezTo>
                  <a:cubicBezTo>
                    <a:pt x="1297" y="1"/>
                    <a:pt x="1264"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6102725" y="3802675"/>
              <a:ext cx="52175" cy="29450"/>
            </a:xfrm>
            <a:custGeom>
              <a:avLst/>
              <a:gdLst/>
              <a:ahLst/>
              <a:cxnLst/>
              <a:rect l="l" t="t" r="r" b="b"/>
              <a:pathLst>
                <a:path w="2087" h="1178" extrusionOk="0">
                  <a:moveTo>
                    <a:pt x="853" y="1"/>
                  </a:moveTo>
                  <a:cubicBezTo>
                    <a:pt x="822" y="1"/>
                    <a:pt x="789" y="1"/>
                    <a:pt x="755" y="2"/>
                  </a:cubicBezTo>
                  <a:cubicBezTo>
                    <a:pt x="1" y="17"/>
                    <a:pt x="42" y="490"/>
                    <a:pt x="66" y="702"/>
                  </a:cubicBezTo>
                  <a:cubicBezTo>
                    <a:pt x="90" y="927"/>
                    <a:pt x="199" y="1178"/>
                    <a:pt x="714" y="1178"/>
                  </a:cubicBezTo>
                  <a:cubicBezTo>
                    <a:pt x="802" y="1178"/>
                    <a:pt x="901" y="1170"/>
                    <a:pt x="1014" y="1154"/>
                  </a:cubicBezTo>
                  <a:cubicBezTo>
                    <a:pt x="1134" y="1138"/>
                    <a:pt x="1342" y="1117"/>
                    <a:pt x="1470" y="923"/>
                  </a:cubicBezTo>
                  <a:cubicBezTo>
                    <a:pt x="1521" y="844"/>
                    <a:pt x="1700" y="724"/>
                    <a:pt x="1821" y="724"/>
                  </a:cubicBezTo>
                  <a:cubicBezTo>
                    <a:pt x="1848" y="724"/>
                    <a:pt x="1872" y="730"/>
                    <a:pt x="1891" y="744"/>
                  </a:cubicBezTo>
                  <a:lnTo>
                    <a:pt x="2087" y="327"/>
                  </a:lnTo>
                  <a:lnTo>
                    <a:pt x="2087" y="327"/>
                  </a:lnTo>
                  <a:cubicBezTo>
                    <a:pt x="2087" y="327"/>
                    <a:pt x="2007" y="413"/>
                    <a:pt x="1860" y="413"/>
                  </a:cubicBezTo>
                  <a:cubicBezTo>
                    <a:pt x="1786" y="413"/>
                    <a:pt x="1696" y="392"/>
                    <a:pt x="1590" y="327"/>
                  </a:cubicBezTo>
                  <a:cubicBezTo>
                    <a:pt x="1289" y="141"/>
                    <a:pt x="1487"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7"/>
          <p:cNvSpPr/>
          <p:nvPr/>
        </p:nvSpPr>
        <p:spPr>
          <a:xfrm>
            <a:off x="2311225" y="2977950"/>
            <a:ext cx="734950" cy="2110809"/>
          </a:xfrm>
          <a:custGeom>
            <a:avLst/>
            <a:gdLst/>
            <a:ahLst/>
            <a:cxnLst/>
            <a:rect l="l" t="t" r="r" b="b"/>
            <a:pathLst>
              <a:path w="29398" h="80673" extrusionOk="0">
                <a:moveTo>
                  <a:pt x="26287" y="0"/>
                </a:moveTo>
                <a:cubicBezTo>
                  <a:pt x="21911" y="1949"/>
                  <a:pt x="-485" y="6643"/>
                  <a:pt x="32" y="11695"/>
                </a:cubicBezTo>
                <a:cubicBezTo>
                  <a:pt x="549" y="16747"/>
                  <a:pt x="29271" y="21839"/>
                  <a:pt x="29390" y="30312"/>
                </a:cubicBezTo>
                <a:cubicBezTo>
                  <a:pt x="29509" y="38785"/>
                  <a:pt x="788" y="54140"/>
                  <a:pt x="748" y="62533"/>
                </a:cubicBezTo>
                <a:cubicBezTo>
                  <a:pt x="708" y="70927"/>
                  <a:pt x="24417" y="77650"/>
                  <a:pt x="29151" y="80673"/>
                </a:cubicBezTo>
              </a:path>
            </a:pathLst>
          </a:custGeom>
          <a:noFill/>
          <a:ln w="19050" cap="flat" cmpd="sng">
            <a:solidFill>
              <a:schemeClr val="dk2"/>
            </a:solidFill>
            <a:prstDash val="dash"/>
            <a:round/>
            <a:headEnd type="none" w="med" len="med"/>
            <a:tailEnd type="none" w="med" len="med"/>
          </a:ln>
        </p:spPr>
      </p:sp>
      <p:sp>
        <p:nvSpPr>
          <p:cNvPr id="663" name="Google Shape;663;p37">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7"/>
          <p:cNvGrpSpPr/>
          <p:nvPr/>
        </p:nvGrpSpPr>
        <p:grpSpPr>
          <a:xfrm>
            <a:off x="480570" y="460939"/>
            <a:ext cx="271609" cy="249173"/>
            <a:chOff x="6319908" y="3696721"/>
            <a:chExt cx="373963" cy="343119"/>
          </a:xfrm>
        </p:grpSpPr>
        <p:sp>
          <p:nvSpPr>
            <p:cNvPr id="667" name="Google Shape;667;p37"/>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37"/>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7"/>
          <p:cNvGrpSpPr/>
          <p:nvPr/>
        </p:nvGrpSpPr>
        <p:grpSpPr>
          <a:xfrm>
            <a:off x="521795" y="932476"/>
            <a:ext cx="189159" cy="120273"/>
            <a:chOff x="404850" y="546850"/>
            <a:chExt cx="181500" cy="115425"/>
          </a:xfrm>
        </p:grpSpPr>
        <p:cxnSp>
          <p:nvCxnSpPr>
            <p:cNvPr id="674" name="Google Shape;674;p37"/>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37"/>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676" name="Google Shape;676;p37"/>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677" name="Google Shape;677;p37"/>
          <p:cNvSpPr/>
          <p:nvPr/>
        </p:nvSpPr>
        <p:spPr>
          <a:xfrm>
            <a:off x="4475300" y="48175"/>
            <a:ext cx="4511285" cy="2033537"/>
          </a:xfrm>
          <a:custGeom>
            <a:avLst/>
            <a:gdLst/>
            <a:ahLst/>
            <a:cxnLst/>
            <a:rect l="l" t="t" r="r" b="b"/>
            <a:pathLst>
              <a:path w="336412" h="92444" extrusionOk="0">
                <a:moveTo>
                  <a:pt x="0" y="0"/>
                </a:moveTo>
                <a:cubicBezTo>
                  <a:pt x="7646" y="4750"/>
                  <a:pt x="25196" y="24444"/>
                  <a:pt x="45874" y="28498"/>
                </a:cubicBezTo>
                <a:cubicBezTo>
                  <a:pt x="66552" y="32553"/>
                  <a:pt x="98583" y="20852"/>
                  <a:pt x="124069" y="24327"/>
                </a:cubicBezTo>
                <a:cubicBezTo>
                  <a:pt x="149555" y="27802"/>
                  <a:pt x="171739" y="46048"/>
                  <a:pt x="198789" y="49350"/>
                </a:cubicBezTo>
                <a:cubicBezTo>
                  <a:pt x="225839" y="52652"/>
                  <a:pt x="263431" y="36955"/>
                  <a:pt x="286368" y="44137"/>
                </a:cubicBezTo>
                <a:cubicBezTo>
                  <a:pt x="309305" y="51319"/>
                  <a:pt x="328071" y="84393"/>
                  <a:pt x="336412" y="92444"/>
                </a:cubicBezTo>
              </a:path>
            </a:pathLst>
          </a:custGeom>
          <a:noFill/>
          <a:ln w="19050" cap="flat" cmpd="sng">
            <a:solidFill>
              <a:schemeClr val="dk2"/>
            </a:solidFill>
            <a:prstDash val="dash"/>
            <a:round/>
            <a:headEnd type="none" w="med" len="med"/>
            <a:tailEnd type="none" w="med" len="med"/>
          </a:ln>
        </p:spPr>
      </p:sp>
      <p:sp>
        <p:nvSpPr>
          <p:cNvPr id="678" name="Google Shape;678;p37"/>
          <p:cNvSpPr/>
          <p:nvPr/>
        </p:nvSpPr>
        <p:spPr>
          <a:xfrm>
            <a:off x="6338804" y="3061789"/>
            <a:ext cx="2805196" cy="2082325"/>
          </a:xfrm>
          <a:custGeom>
            <a:avLst/>
            <a:gdLst/>
            <a:ahLst/>
            <a:cxnLst/>
            <a:rect l="l" t="t" r="r" b="b"/>
            <a:pathLst>
              <a:path w="146409" h="83293" extrusionOk="0">
                <a:moveTo>
                  <a:pt x="0" y="83293"/>
                </a:moveTo>
                <a:cubicBezTo>
                  <a:pt x="5329" y="77790"/>
                  <a:pt x="13691" y="57934"/>
                  <a:pt x="31973" y="50277"/>
                </a:cubicBezTo>
                <a:cubicBezTo>
                  <a:pt x="50256" y="42621"/>
                  <a:pt x="90622" y="45734"/>
                  <a:pt x="109695" y="37354"/>
                </a:cubicBezTo>
                <a:cubicBezTo>
                  <a:pt x="128768" y="28975"/>
                  <a:pt x="140290" y="6226"/>
                  <a:pt x="146409" y="0"/>
                </a:cubicBezTo>
              </a:path>
            </a:pathLst>
          </a:custGeom>
          <a:noFill/>
          <a:ln w="19050" cap="flat" cmpd="sng">
            <a:solidFill>
              <a:schemeClr val="dk2"/>
            </a:solidFill>
            <a:prstDash val="dash"/>
            <a:round/>
            <a:headEnd type="none" w="med" len="med"/>
            <a:tailEnd type="none" w="med" len="med"/>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5"/>
          <p:cNvSpPr/>
          <p:nvPr/>
        </p:nvSpPr>
        <p:spPr>
          <a:xfrm>
            <a:off x="1152113" y="575950"/>
            <a:ext cx="1244700" cy="12003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124350" y="1947350"/>
            <a:ext cx="5607300" cy="8430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title" idx="2"/>
          </p:nvPr>
        </p:nvSpPr>
        <p:spPr>
          <a:xfrm>
            <a:off x="2136028" y="1928925"/>
            <a:ext cx="5505300" cy="7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t>Objectives</a:t>
            </a:r>
            <a:endParaRPr sz="4800" b="1" dirty="0"/>
          </a:p>
        </p:txBody>
      </p:sp>
      <p:sp>
        <p:nvSpPr>
          <p:cNvPr id="398" name="Google Shape;398;p35"/>
          <p:cNvSpPr txBox="1">
            <a:spLocks noGrp="1"/>
          </p:cNvSpPr>
          <p:nvPr>
            <p:ph type="title"/>
          </p:nvPr>
        </p:nvSpPr>
        <p:spPr>
          <a:xfrm>
            <a:off x="1294763" y="539500"/>
            <a:ext cx="8901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
        <p:nvSpPr>
          <p:cNvPr id="400" name="Google Shape;400;p35"/>
          <p:cNvSpPr/>
          <p:nvPr/>
        </p:nvSpPr>
        <p:spPr>
          <a:xfrm rot="1532696">
            <a:off x="5252530" y="917351"/>
            <a:ext cx="4648906" cy="1739068"/>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401" name="Google Shape;401;p35"/>
          <p:cNvSpPr/>
          <p:nvPr/>
        </p:nvSpPr>
        <p:spPr>
          <a:xfrm>
            <a:off x="7690546" y="960965"/>
            <a:ext cx="1790665" cy="612484"/>
          </a:xfrm>
          <a:custGeom>
            <a:avLst/>
            <a:gdLst/>
            <a:ahLst/>
            <a:cxnLst/>
            <a:rect l="l" t="t" r="r" b="b"/>
            <a:pathLst>
              <a:path w="108083" h="36969" extrusionOk="0">
                <a:moveTo>
                  <a:pt x="0" y="36969"/>
                </a:moveTo>
                <a:cubicBezTo>
                  <a:pt x="4228" y="31640"/>
                  <a:pt x="9615" y="11078"/>
                  <a:pt x="25370" y="4996"/>
                </a:cubicBezTo>
                <a:cubicBezTo>
                  <a:pt x="41125" y="-1086"/>
                  <a:pt x="80744" y="1289"/>
                  <a:pt x="94529" y="478"/>
                </a:cubicBezTo>
                <a:cubicBezTo>
                  <a:pt x="108315" y="-333"/>
                  <a:pt x="105824" y="189"/>
                  <a:pt x="108083" y="131"/>
                </a:cubicBezTo>
              </a:path>
            </a:pathLst>
          </a:custGeom>
          <a:noFill/>
          <a:ln w="19050" cap="flat" cmpd="sng">
            <a:solidFill>
              <a:schemeClr val="dk2"/>
            </a:solidFill>
            <a:prstDash val="dash"/>
            <a:round/>
            <a:headEnd type="none" w="med" len="med"/>
            <a:tailEnd type="none" w="med" len="med"/>
          </a:ln>
        </p:spPr>
      </p:sp>
      <p:sp>
        <p:nvSpPr>
          <p:cNvPr id="402" name="Google Shape;402;p35"/>
          <p:cNvSpPr/>
          <p:nvPr/>
        </p:nvSpPr>
        <p:spPr>
          <a:xfrm>
            <a:off x="4664869" y="3186112"/>
            <a:ext cx="3614793" cy="1486029"/>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5"/>
          <p:cNvGrpSpPr/>
          <p:nvPr/>
        </p:nvGrpSpPr>
        <p:grpSpPr>
          <a:xfrm>
            <a:off x="480570" y="460939"/>
            <a:ext cx="271609" cy="249173"/>
            <a:chOff x="6319908" y="3696721"/>
            <a:chExt cx="373963" cy="343119"/>
          </a:xfrm>
        </p:grpSpPr>
        <p:sp>
          <p:nvSpPr>
            <p:cNvPr id="529" name="Google Shape;529;p35"/>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5"/>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35"/>
          <p:cNvGrpSpPr/>
          <p:nvPr/>
        </p:nvGrpSpPr>
        <p:grpSpPr>
          <a:xfrm>
            <a:off x="521795" y="932476"/>
            <a:ext cx="189159" cy="120273"/>
            <a:chOff x="404850" y="546850"/>
            <a:chExt cx="181500" cy="115425"/>
          </a:xfrm>
        </p:grpSpPr>
        <p:cxnSp>
          <p:nvCxnSpPr>
            <p:cNvPr id="536" name="Google Shape;536;p35"/>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7" name="Google Shape;537;p35"/>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538" name="Google Shape;538;p35"/>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pic>
        <p:nvPicPr>
          <p:cNvPr id="2" name="Picture 1">
            <a:extLst>
              <a:ext uri="{FF2B5EF4-FFF2-40B4-BE49-F238E27FC236}">
                <a16:creationId xmlns="" xmlns:a16="http://schemas.microsoft.com/office/drawing/2014/main" id="{837200F4-7968-5B49-8473-8B93E1C9B2C5}"/>
              </a:ext>
            </a:extLst>
          </p:cNvPr>
          <p:cNvPicPr>
            <a:picLocks noChangeAspect="1"/>
          </p:cNvPicPr>
          <p:nvPr/>
        </p:nvPicPr>
        <p:blipFill>
          <a:blip r:embed="rId5"/>
          <a:stretch>
            <a:fillRect/>
          </a:stretch>
        </p:blipFill>
        <p:spPr>
          <a:xfrm>
            <a:off x="5332156" y="3255537"/>
            <a:ext cx="2358390" cy="1308216"/>
          </a:xfrm>
          <a:prstGeom prst="rect">
            <a:avLst/>
          </a:prstGeom>
        </p:spPr>
      </p:pic>
    </p:spTree>
    <p:extLst>
      <p:ext uri="{BB962C8B-B14F-4D97-AF65-F5344CB8AC3E}">
        <p14:creationId xmlns:p14="http://schemas.microsoft.com/office/powerpoint/2010/main" val="35858437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1136650" y="540000"/>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Objectives</a:t>
            </a:r>
            <a:endParaRPr b="1" dirty="0"/>
          </a:p>
        </p:txBody>
      </p:sp>
      <p:sp>
        <p:nvSpPr>
          <p:cNvPr id="713" name="Google Shape;713;p39"/>
          <p:cNvSpPr txBox="1">
            <a:spLocks noGrp="1"/>
          </p:cNvSpPr>
          <p:nvPr>
            <p:ph type="subTitle" idx="1"/>
          </p:nvPr>
        </p:nvSpPr>
        <p:spPr>
          <a:xfrm rot="-314">
            <a:off x="1114631" y="1350558"/>
            <a:ext cx="3282300" cy="3017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As it raised our attention to the problem of the unorganized process of parking in the streets and the difficulty to find all garages in specific areas. It became our objective to solve this problem by using the advanced technology of our generation so they can be directed to the nearest parking easily with the needing to pre-pay for them.</a:t>
            </a:r>
          </a:p>
        </p:txBody>
      </p:sp>
      <p:sp>
        <p:nvSpPr>
          <p:cNvPr id="714" name="Google Shape;714;p39"/>
          <p:cNvSpPr/>
          <p:nvPr/>
        </p:nvSpPr>
        <p:spPr>
          <a:xfrm>
            <a:off x="4837862" y="3055575"/>
            <a:ext cx="3031200" cy="1731600"/>
          </a:xfrm>
          <a:prstGeom prst="roundRect">
            <a:avLst>
              <a:gd name="adj" fmla="val 25127"/>
            </a:avLst>
          </a:prstGeom>
          <a:solidFill>
            <a:srgbClr val="F0F8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39"/>
          <p:cNvGrpSpPr/>
          <p:nvPr/>
        </p:nvGrpSpPr>
        <p:grpSpPr>
          <a:xfrm>
            <a:off x="5047011" y="3272694"/>
            <a:ext cx="2612886" cy="1297366"/>
            <a:chOff x="2269175" y="1046425"/>
            <a:chExt cx="982325" cy="487750"/>
          </a:xfrm>
        </p:grpSpPr>
        <p:sp>
          <p:nvSpPr>
            <p:cNvPr id="716" name="Google Shape;716;p39"/>
            <p:cNvSpPr/>
            <p:nvPr/>
          </p:nvSpPr>
          <p:spPr>
            <a:xfrm>
              <a:off x="2605900" y="1419075"/>
              <a:ext cx="230675" cy="109925"/>
            </a:xfrm>
            <a:custGeom>
              <a:avLst/>
              <a:gdLst/>
              <a:ahLst/>
              <a:cxnLst/>
              <a:rect l="l" t="t" r="r" b="b"/>
              <a:pathLst>
                <a:path w="9227" h="4397" extrusionOk="0">
                  <a:moveTo>
                    <a:pt x="4388" y="0"/>
                  </a:moveTo>
                  <a:cubicBezTo>
                    <a:pt x="3494" y="0"/>
                    <a:pt x="2758" y="688"/>
                    <a:pt x="2646" y="1575"/>
                  </a:cubicBezTo>
                  <a:cubicBezTo>
                    <a:pt x="2632" y="1575"/>
                    <a:pt x="2618" y="1572"/>
                    <a:pt x="2603" y="1572"/>
                  </a:cubicBezTo>
                  <a:cubicBezTo>
                    <a:pt x="1504" y="1572"/>
                    <a:pt x="614" y="2490"/>
                    <a:pt x="614" y="3620"/>
                  </a:cubicBezTo>
                  <a:cubicBezTo>
                    <a:pt x="614" y="3693"/>
                    <a:pt x="618" y="3764"/>
                    <a:pt x="625" y="3836"/>
                  </a:cubicBezTo>
                  <a:cubicBezTo>
                    <a:pt x="334" y="3897"/>
                    <a:pt x="98" y="4112"/>
                    <a:pt x="1" y="4397"/>
                  </a:cubicBezTo>
                  <a:lnTo>
                    <a:pt x="9150" y="4397"/>
                  </a:lnTo>
                  <a:cubicBezTo>
                    <a:pt x="9199" y="4232"/>
                    <a:pt x="9227" y="4057"/>
                    <a:pt x="9227" y="3877"/>
                  </a:cubicBezTo>
                  <a:cubicBezTo>
                    <a:pt x="9224" y="3006"/>
                    <a:pt x="8605" y="2285"/>
                    <a:pt x="7796" y="2148"/>
                  </a:cubicBezTo>
                  <a:cubicBezTo>
                    <a:pt x="7796" y="2140"/>
                    <a:pt x="7797" y="2131"/>
                    <a:pt x="7797" y="2124"/>
                  </a:cubicBezTo>
                  <a:cubicBezTo>
                    <a:pt x="7797" y="1560"/>
                    <a:pt x="7353" y="1103"/>
                    <a:pt x="6806" y="1103"/>
                  </a:cubicBezTo>
                  <a:cubicBezTo>
                    <a:pt x="6529" y="1103"/>
                    <a:pt x="6280" y="1218"/>
                    <a:pt x="6101" y="1404"/>
                  </a:cubicBezTo>
                  <a:cubicBezTo>
                    <a:pt x="5920" y="601"/>
                    <a:pt x="5222" y="0"/>
                    <a:pt x="4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2455875" y="1384375"/>
              <a:ext cx="303450" cy="144650"/>
            </a:xfrm>
            <a:custGeom>
              <a:avLst/>
              <a:gdLst/>
              <a:ahLst/>
              <a:cxnLst/>
              <a:rect l="l" t="t" r="r" b="b"/>
              <a:pathLst>
                <a:path w="12138" h="5786" extrusionOk="0">
                  <a:moveTo>
                    <a:pt x="5776" y="0"/>
                  </a:moveTo>
                  <a:cubicBezTo>
                    <a:pt x="4601" y="0"/>
                    <a:pt x="3632" y="904"/>
                    <a:pt x="3483" y="2073"/>
                  </a:cubicBezTo>
                  <a:cubicBezTo>
                    <a:pt x="3464" y="2072"/>
                    <a:pt x="3446" y="2069"/>
                    <a:pt x="3427" y="2069"/>
                  </a:cubicBezTo>
                  <a:cubicBezTo>
                    <a:pt x="1982" y="2069"/>
                    <a:pt x="810" y="3275"/>
                    <a:pt x="810" y="4764"/>
                  </a:cubicBezTo>
                  <a:cubicBezTo>
                    <a:pt x="810" y="4860"/>
                    <a:pt x="816" y="4955"/>
                    <a:pt x="824" y="5047"/>
                  </a:cubicBezTo>
                  <a:cubicBezTo>
                    <a:pt x="440" y="5127"/>
                    <a:pt x="129" y="5412"/>
                    <a:pt x="1" y="5786"/>
                  </a:cubicBezTo>
                  <a:lnTo>
                    <a:pt x="12037" y="5786"/>
                  </a:lnTo>
                  <a:cubicBezTo>
                    <a:pt x="12102" y="5570"/>
                    <a:pt x="12137" y="5340"/>
                    <a:pt x="12137" y="5101"/>
                  </a:cubicBezTo>
                  <a:cubicBezTo>
                    <a:pt x="12138" y="3955"/>
                    <a:pt x="11323" y="3005"/>
                    <a:pt x="10258" y="2825"/>
                  </a:cubicBezTo>
                  <a:cubicBezTo>
                    <a:pt x="10258" y="2814"/>
                    <a:pt x="10259" y="2804"/>
                    <a:pt x="10259" y="2793"/>
                  </a:cubicBezTo>
                  <a:cubicBezTo>
                    <a:pt x="10259" y="2051"/>
                    <a:pt x="9675" y="1450"/>
                    <a:pt x="8956" y="1450"/>
                  </a:cubicBezTo>
                  <a:cubicBezTo>
                    <a:pt x="8593" y="1450"/>
                    <a:pt x="8266" y="1601"/>
                    <a:pt x="8029" y="1846"/>
                  </a:cubicBezTo>
                  <a:cubicBezTo>
                    <a:pt x="7794" y="790"/>
                    <a:pt x="6876" y="0"/>
                    <a:pt x="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2946125" y="1423775"/>
              <a:ext cx="230650" cy="109925"/>
            </a:xfrm>
            <a:custGeom>
              <a:avLst/>
              <a:gdLst/>
              <a:ahLst/>
              <a:cxnLst/>
              <a:rect l="l" t="t" r="r" b="b"/>
              <a:pathLst>
                <a:path w="9226" h="4397" extrusionOk="0">
                  <a:moveTo>
                    <a:pt x="4387" y="0"/>
                  </a:moveTo>
                  <a:cubicBezTo>
                    <a:pt x="3493" y="0"/>
                    <a:pt x="2757" y="687"/>
                    <a:pt x="2645" y="1575"/>
                  </a:cubicBezTo>
                  <a:cubicBezTo>
                    <a:pt x="2632" y="1575"/>
                    <a:pt x="2617" y="1573"/>
                    <a:pt x="2603" y="1573"/>
                  </a:cubicBezTo>
                  <a:cubicBezTo>
                    <a:pt x="1504" y="1573"/>
                    <a:pt x="613" y="2491"/>
                    <a:pt x="613" y="3621"/>
                  </a:cubicBezTo>
                  <a:cubicBezTo>
                    <a:pt x="613" y="3693"/>
                    <a:pt x="617" y="3764"/>
                    <a:pt x="625" y="3835"/>
                  </a:cubicBezTo>
                  <a:cubicBezTo>
                    <a:pt x="333" y="3896"/>
                    <a:pt x="98" y="4113"/>
                    <a:pt x="0" y="4396"/>
                  </a:cubicBezTo>
                  <a:lnTo>
                    <a:pt x="9149" y="4396"/>
                  </a:lnTo>
                  <a:cubicBezTo>
                    <a:pt x="9198" y="4232"/>
                    <a:pt x="9226" y="4058"/>
                    <a:pt x="9226" y="3877"/>
                  </a:cubicBezTo>
                  <a:cubicBezTo>
                    <a:pt x="9223" y="3006"/>
                    <a:pt x="8605" y="2284"/>
                    <a:pt x="7795" y="2148"/>
                  </a:cubicBezTo>
                  <a:cubicBezTo>
                    <a:pt x="7795" y="2140"/>
                    <a:pt x="7796" y="2131"/>
                    <a:pt x="7796" y="2123"/>
                  </a:cubicBezTo>
                  <a:cubicBezTo>
                    <a:pt x="7796" y="1559"/>
                    <a:pt x="7352" y="1102"/>
                    <a:pt x="6805" y="1102"/>
                  </a:cubicBezTo>
                  <a:cubicBezTo>
                    <a:pt x="6528" y="1102"/>
                    <a:pt x="6279" y="1217"/>
                    <a:pt x="6100" y="1404"/>
                  </a:cubicBezTo>
                  <a:cubicBezTo>
                    <a:pt x="5919" y="600"/>
                    <a:pt x="5222" y="0"/>
                    <a:pt x="43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2796100" y="1389075"/>
              <a:ext cx="303450" cy="144675"/>
            </a:xfrm>
            <a:custGeom>
              <a:avLst/>
              <a:gdLst/>
              <a:ahLst/>
              <a:cxnLst/>
              <a:rect l="l" t="t" r="r" b="b"/>
              <a:pathLst>
                <a:path w="12138" h="5787" extrusionOk="0">
                  <a:moveTo>
                    <a:pt x="5774" y="1"/>
                  </a:moveTo>
                  <a:cubicBezTo>
                    <a:pt x="4599" y="1"/>
                    <a:pt x="3630" y="904"/>
                    <a:pt x="3482" y="2072"/>
                  </a:cubicBezTo>
                  <a:cubicBezTo>
                    <a:pt x="3462" y="2071"/>
                    <a:pt x="3444" y="2069"/>
                    <a:pt x="3426" y="2069"/>
                  </a:cubicBezTo>
                  <a:cubicBezTo>
                    <a:pt x="1979" y="2069"/>
                    <a:pt x="808" y="3275"/>
                    <a:pt x="808" y="4765"/>
                  </a:cubicBezTo>
                  <a:cubicBezTo>
                    <a:pt x="808" y="4859"/>
                    <a:pt x="813" y="4955"/>
                    <a:pt x="823" y="5047"/>
                  </a:cubicBezTo>
                  <a:cubicBezTo>
                    <a:pt x="440" y="5128"/>
                    <a:pt x="129" y="5413"/>
                    <a:pt x="0" y="5786"/>
                  </a:cubicBezTo>
                  <a:lnTo>
                    <a:pt x="12036" y="5786"/>
                  </a:lnTo>
                  <a:cubicBezTo>
                    <a:pt x="12100" y="5570"/>
                    <a:pt x="12136" y="5340"/>
                    <a:pt x="12136" y="5102"/>
                  </a:cubicBezTo>
                  <a:cubicBezTo>
                    <a:pt x="12137" y="3954"/>
                    <a:pt x="11323" y="3004"/>
                    <a:pt x="10256" y="2825"/>
                  </a:cubicBezTo>
                  <a:cubicBezTo>
                    <a:pt x="10256" y="2814"/>
                    <a:pt x="10257" y="2803"/>
                    <a:pt x="10257" y="2793"/>
                  </a:cubicBezTo>
                  <a:cubicBezTo>
                    <a:pt x="10257" y="2051"/>
                    <a:pt x="9673" y="1449"/>
                    <a:pt x="8954" y="1449"/>
                  </a:cubicBezTo>
                  <a:cubicBezTo>
                    <a:pt x="8591" y="1449"/>
                    <a:pt x="8265" y="1601"/>
                    <a:pt x="8027" y="1846"/>
                  </a:cubicBezTo>
                  <a:cubicBezTo>
                    <a:pt x="7791" y="790"/>
                    <a:pt x="6873" y="1"/>
                    <a:pt x="5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2348750" y="1435275"/>
              <a:ext cx="196750" cy="93750"/>
            </a:xfrm>
            <a:custGeom>
              <a:avLst/>
              <a:gdLst/>
              <a:ahLst/>
              <a:cxnLst/>
              <a:rect l="l" t="t" r="r" b="b"/>
              <a:pathLst>
                <a:path w="7870" h="3750" extrusionOk="0">
                  <a:moveTo>
                    <a:pt x="3744" y="0"/>
                  </a:moveTo>
                  <a:cubicBezTo>
                    <a:pt x="2981" y="0"/>
                    <a:pt x="2353" y="586"/>
                    <a:pt x="2257" y="1343"/>
                  </a:cubicBezTo>
                  <a:cubicBezTo>
                    <a:pt x="2245" y="1343"/>
                    <a:pt x="2232" y="1342"/>
                    <a:pt x="2220" y="1342"/>
                  </a:cubicBezTo>
                  <a:cubicBezTo>
                    <a:pt x="1283" y="1342"/>
                    <a:pt x="522" y="2125"/>
                    <a:pt x="522" y="3089"/>
                  </a:cubicBezTo>
                  <a:cubicBezTo>
                    <a:pt x="522" y="3151"/>
                    <a:pt x="526" y="3211"/>
                    <a:pt x="533" y="3272"/>
                  </a:cubicBezTo>
                  <a:cubicBezTo>
                    <a:pt x="284" y="3323"/>
                    <a:pt x="84" y="3509"/>
                    <a:pt x="1" y="3750"/>
                  </a:cubicBezTo>
                  <a:lnTo>
                    <a:pt x="7804" y="3750"/>
                  </a:lnTo>
                  <a:cubicBezTo>
                    <a:pt x="7845" y="3610"/>
                    <a:pt x="7869" y="3460"/>
                    <a:pt x="7869" y="3307"/>
                  </a:cubicBezTo>
                  <a:cubicBezTo>
                    <a:pt x="7869" y="2562"/>
                    <a:pt x="7341" y="1948"/>
                    <a:pt x="6649" y="1830"/>
                  </a:cubicBezTo>
                  <a:cubicBezTo>
                    <a:pt x="6649" y="1822"/>
                    <a:pt x="6651" y="1816"/>
                    <a:pt x="6651" y="1810"/>
                  </a:cubicBezTo>
                  <a:cubicBezTo>
                    <a:pt x="6651" y="1329"/>
                    <a:pt x="6272" y="939"/>
                    <a:pt x="5806" y="939"/>
                  </a:cubicBezTo>
                  <a:cubicBezTo>
                    <a:pt x="5569" y="939"/>
                    <a:pt x="5358" y="1037"/>
                    <a:pt x="5204" y="1197"/>
                  </a:cubicBezTo>
                  <a:cubicBezTo>
                    <a:pt x="5051" y="511"/>
                    <a:pt x="4456" y="0"/>
                    <a:pt x="3744" y="0"/>
                  </a:cubicBezTo>
                  <a:close/>
                </a:path>
              </a:pathLst>
            </a:custGeom>
            <a:solidFill>
              <a:srgbClr val="D4A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2322200" y="1453950"/>
              <a:ext cx="157475" cy="75100"/>
            </a:xfrm>
            <a:custGeom>
              <a:avLst/>
              <a:gdLst/>
              <a:ahLst/>
              <a:cxnLst/>
              <a:rect l="l" t="t" r="r" b="b"/>
              <a:pathLst>
                <a:path w="6299" h="3004" extrusionOk="0">
                  <a:moveTo>
                    <a:pt x="2996" y="1"/>
                  </a:moveTo>
                  <a:cubicBezTo>
                    <a:pt x="2386" y="1"/>
                    <a:pt x="1883" y="471"/>
                    <a:pt x="1806" y="1077"/>
                  </a:cubicBezTo>
                  <a:cubicBezTo>
                    <a:pt x="1796" y="1077"/>
                    <a:pt x="1787" y="1075"/>
                    <a:pt x="1778" y="1075"/>
                  </a:cubicBezTo>
                  <a:cubicBezTo>
                    <a:pt x="1027" y="1075"/>
                    <a:pt x="420" y="1701"/>
                    <a:pt x="420" y="2474"/>
                  </a:cubicBezTo>
                  <a:cubicBezTo>
                    <a:pt x="420" y="2524"/>
                    <a:pt x="422" y="2572"/>
                    <a:pt x="427" y="2620"/>
                  </a:cubicBezTo>
                  <a:cubicBezTo>
                    <a:pt x="228" y="2661"/>
                    <a:pt x="67" y="2810"/>
                    <a:pt x="1" y="3004"/>
                  </a:cubicBezTo>
                  <a:lnTo>
                    <a:pt x="6247" y="3004"/>
                  </a:lnTo>
                  <a:cubicBezTo>
                    <a:pt x="6280" y="2893"/>
                    <a:pt x="6299" y="2772"/>
                    <a:pt x="6299" y="2649"/>
                  </a:cubicBezTo>
                  <a:cubicBezTo>
                    <a:pt x="6298" y="2053"/>
                    <a:pt x="5875" y="1560"/>
                    <a:pt x="5321" y="1467"/>
                  </a:cubicBezTo>
                  <a:cubicBezTo>
                    <a:pt x="5321" y="1462"/>
                    <a:pt x="5323" y="1456"/>
                    <a:pt x="5323" y="1450"/>
                  </a:cubicBezTo>
                  <a:cubicBezTo>
                    <a:pt x="5323" y="1066"/>
                    <a:pt x="5019" y="753"/>
                    <a:pt x="4646" y="753"/>
                  </a:cubicBezTo>
                  <a:cubicBezTo>
                    <a:pt x="4458" y="753"/>
                    <a:pt x="4288" y="832"/>
                    <a:pt x="4165" y="959"/>
                  </a:cubicBezTo>
                  <a:cubicBezTo>
                    <a:pt x="4042" y="411"/>
                    <a:pt x="3567" y="1"/>
                    <a:pt x="2996" y="1"/>
                  </a:cubicBezTo>
                  <a:close/>
                </a:path>
              </a:pathLst>
            </a:custGeom>
            <a:solidFill>
              <a:srgbClr val="BEA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2967275" y="1465750"/>
              <a:ext cx="36000" cy="68000"/>
            </a:xfrm>
            <a:custGeom>
              <a:avLst/>
              <a:gdLst/>
              <a:ahLst/>
              <a:cxnLst/>
              <a:rect l="l" t="t" r="r" b="b"/>
              <a:pathLst>
                <a:path w="1440" h="2720" extrusionOk="0">
                  <a:moveTo>
                    <a:pt x="21" y="1"/>
                  </a:moveTo>
                  <a:cubicBezTo>
                    <a:pt x="10" y="1"/>
                    <a:pt x="0" y="10"/>
                    <a:pt x="0" y="21"/>
                  </a:cubicBezTo>
                  <a:lnTo>
                    <a:pt x="0" y="2699"/>
                  </a:lnTo>
                  <a:cubicBezTo>
                    <a:pt x="0" y="2710"/>
                    <a:pt x="10" y="2719"/>
                    <a:pt x="21" y="2719"/>
                  </a:cubicBezTo>
                  <a:lnTo>
                    <a:pt x="1418" y="2719"/>
                  </a:lnTo>
                  <a:cubicBezTo>
                    <a:pt x="1429" y="2719"/>
                    <a:pt x="1439" y="2710"/>
                    <a:pt x="1438" y="2699"/>
                  </a:cubicBezTo>
                  <a:lnTo>
                    <a:pt x="1438" y="21"/>
                  </a:lnTo>
                  <a:cubicBezTo>
                    <a:pt x="1438" y="10"/>
                    <a:pt x="1429" y="1"/>
                    <a:pt x="1418"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84700" y="1465750"/>
              <a:ext cx="35950" cy="68000"/>
            </a:xfrm>
            <a:custGeom>
              <a:avLst/>
              <a:gdLst/>
              <a:ahLst/>
              <a:cxnLst/>
              <a:rect l="l" t="t" r="r" b="b"/>
              <a:pathLst>
                <a:path w="1438" h="2720" extrusionOk="0">
                  <a:moveTo>
                    <a:pt x="21" y="1"/>
                  </a:moveTo>
                  <a:cubicBezTo>
                    <a:pt x="9" y="1"/>
                    <a:pt x="0" y="10"/>
                    <a:pt x="0" y="21"/>
                  </a:cubicBezTo>
                  <a:lnTo>
                    <a:pt x="0" y="2699"/>
                  </a:lnTo>
                  <a:cubicBezTo>
                    <a:pt x="0" y="2710"/>
                    <a:pt x="9" y="2719"/>
                    <a:pt x="21" y="2719"/>
                  </a:cubicBezTo>
                  <a:lnTo>
                    <a:pt x="1416" y="2719"/>
                  </a:lnTo>
                  <a:cubicBezTo>
                    <a:pt x="1428" y="2719"/>
                    <a:pt x="1437" y="2710"/>
                    <a:pt x="1437" y="2699"/>
                  </a:cubicBezTo>
                  <a:lnTo>
                    <a:pt x="1437" y="21"/>
                  </a:lnTo>
                  <a:cubicBezTo>
                    <a:pt x="1437" y="10"/>
                    <a:pt x="1428" y="1"/>
                    <a:pt x="1416" y="1"/>
                  </a:cubicBezTo>
                  <a:close/>
                </a:path>
              </a:pathLst>
            </a:custGeom>
            <a:solidFill>
              <a:srgbClr val="30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2951925" y="1402475"/>
              <a:ext cx="288950" cy="95050"/>
            </a:xfrm>
            <a:custGeom>
              <a:avLst/>
              <a:gdLst/>
              <a:ahLst/>
              <a:cxnLst/>
              <a:rect l="l" t="t" r="r" b="b"/>
              <a:pathLst>
                <a:path w="11558" h="3802" extrusionOk="0">
                  <a:moveTo>
                    <a:pt x="1402" y="1"/>
                  </a:moveTo>
                  <a:cubicBezTo>
                    <a:pt x="701" y="1"/>
                    <a:pt x="134" y="873"/>
                    <a:pt x="134" y="1567"/>
                  </a:cubicBezTo>
                  <a:lnTo>
                    <a:pt x="0" y="3802"/>
                  </a:lnTo>
                  <a:lnTo>
                    <a:pt x="11558" y="3802"/>
                  </a:lnTo>
                  <a:lnTo>
                    <a:pt x="11423" y="1567"/>
                  </a:lnTo>
                  <a:cubicBezTo>
                    <a:pt x="11423" y="873"/>
                    <a:pt x="10856" y="1"/>
                    <a:pt x="10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951925" y="1450025"/>
              <a:ext cx="288950" cy="47500"/>
            </a:xfrm>
            <a:custGeom>
              <a:avLst/>
              <a:gdLst/>
              <a:ahLst/>
              <a:cxnLst/>
              <a:rect l="l" t="t" r="r" b="b"/>
              <a:pathLst>
                <a:path w="11558" h="1900" extrusionOk="0">
                  <a:moveTo>
                    <a:pt x="114" y="0"/>
                  </a:moveTo>
                  <a:lnTo>
                    <a:pt x="0" y="1900"/>
                  </a:lnTo>
                  <a:lnTo>
                    <a:pt x="11558" y="1900"/>
                  </a:lnTo>
                  <a:lnTo>
                    <a:pt x="11446" y="0"/>
                  </a:lnTo>
                  <a:close/>
                </a:path>
              </a:pathLst>
            </a:custGeom>
            <a:solidFill>
              <a:srgbClr val="000000">
                <a:alpha val="44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976725" y="1317700"/>
              <a:ext cx="239750" cy="98600"/>
            </a:xfrm>
            <a:custGeom>
              <a:avLst/>
              <a:gdLst/>
              <a:ahLst/>
              <a:cxnLst/>
              <a:rect l="l" t="t" r="r" b="b"/>
              <a:pathLst>
                <a:path w="9590" h="3944" extrusionOk="0">
                  <a:moveTo>
                    <a:pt x="2382" y="0"/>
                  </a:moveTo>
                  <a:cubicBezTo>
                    <a:pt x="1606" y="0"/>
                    <a:pt x="921" y="554"/>
                    <a:pt x="704" y="1358"/>
                  </a:cubicBezTo>
                  <a:lnTo>
                    <a:pt x="1" y="3943"/>
                  </a:lnTo>
                  <a:lnTo>
                    <a:pt x="9589" y="3943"/>
                  </a:lnTo>
                  <a:lnTo>
                    <a:pt x="8886" y="1358"/>
                  </a:lnTo>
                  <a:cubicBezTo>
                    <a:pt x="8668" y="552"/>
                    <a:pt x="7984" y="0"/>
                    <a:pt x="7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2997450" y="1326900"/>
              <a:ext cx="197725" cy="67300"/>
            </a:xfrm>
            <a:custGeom>
              <a:avLst/>
              <a:gdLst/>
              <a:ahLst/>
              <a:cxnLst/>
              <a:rect l="l" t="t" r="r" b="b"/>
              <a:pathLst>
                <a:path w="7909" h="2692" extrusionOk="0">
                  <a:moveTo>
                    <a:pt x="1501" y="0"/>
                  </a:moveTo>
                  <a:cubicBezTo>
                    <a:pt x="1134" y="0"/>
                    <a:pt x="812" y="217"/>
                    <a:pt x="709" y="530"/>
                  </a:cubicBezTo>
                  <a:lnTo>
                    <a:pt x="0" y="2691"/>
                  </a:lnTo>
                  <a:lnTo>
                    <a:pt x="7909" y="2691"/>
                  </a:lnTo>
                  <a:lnTo>
                    <a:pt x="7200" y="530"/>
                  </a:lnTo>
                  <a:cubicBezTo>
                    <a:pt x="7097" y="215"/>
                    <a:pt x="6775" y="0"/>
                    <a:pt x="6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2946750" y="1477650"/>
              <a:ext cx="299150" cy="26475"/>
            </a:xfrm>
            <a:custGeom>
              <a:avLst/>
              <a:gdLst/>
              <a:ahLst/>
              <a:cxnLst/>
              <a:rect l="l" t="t" r="r" b="b"/>
              <a:pathLst>
                <a:path w="11966" h="1059" extrusionOk="0">
                  <a:moveTo>
                    <a:pt x="401" y="1"/>
                  </a:moveTo>
                  <a:cubicBezTo>
                    <a:pt x="180" y="1"/>
                    <a:pt x="0" y="180"/>
                    <a:pt x="0" y="399"/>
                  </a:cubicBezTo>
                  <a:lnTo>
                    <a:pt x="0" y="660"/>
                  </a:lnTo>
                  <a:cubicBezTo>
                    <a:pt x="0" y="879"/>
                    <a:pt x="181" y="1058"/>
                    <a:pt x="401" y="1058"/>
                  </a:cubicBezTo>
                  <a:lnTo>
                    <a:pt x="11563" y="1058"/>
                  </a:lnTo>
                  <a:cubicBezTo>
                    <a:pt x="11785" y="1058"/>
                    <a:pt x="11965" y="880"/>
                    <a:pt x="11966" y="660"/>
                  </a:cubicBezTo>
                  <a:lnTo>
                    <a:pt x="11966" y="399"/>
                  </a:lnTo>
                  <a:cubicBezTo>
                    <a:pt x="11966" y="180"/>
                    <a:pt x="11785" y="1"/>
                    <a:pt x="11565" y="1"/>
                  </a:cubicBezTo>
                  <a:lnTo>
                    <a:pt x="9577" y="1"/>
                  </a:lnTo>
                  <a:lnTo>
                    <a:pt x="8290" y="530"/>
                  </a:lnTo>
                  <a:lnTo>
                    <a:pt x="3763" y="530"/>
                  </a:lnTo>
                  <a:lnTo>
                    <a:pt x="2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2957900" y="1485125"/>
              <a:ext cx="54725" cy="11600"/>
            </a:xfrm>
            <a:custGeom>
              <a:avLst/>
              <a:gdLst/>
              <a:ahLst/>
              <a:cxnLst/>
              <a:rect l="l" t="t" r="r" b="b"/>
              <a:pathLst>
                <a:path w="2189" h="464" extrusionOk="0">
                  <a:moveTo>
                    <a:pt x="7" y="0"/>
                  </a:moveTo>
                  <a:cubicBezTo>
                    <a:pt x="4" y="0"/>
                    <a:pt x="1" y="2"/>
                    <a:pt x="1" y="6"/>
                  </a:cubicBezTo>
                  <a:lnTo>
                    <a:pt x="1" y="457"/>
                  </a:lnTo>
                  <a:cubicBezTo>
                    <a:pt x="1" y="462"/>
                    <a:pt x="4" y="464"/>
                    <a:pt x="7" y="464"/>
                  </a:cubicBezTo>
                  <a:lnTo>
                    <a:pt x="2181" y="464"/>
                  </a:lnTo>
                  <a:cubicBezTo>
                    <a:pt x="2184" y="464"/>
                    <a:pt x="2189" y="460"/>
                    <a:pt x="2188" y="457"/>
                  </a:cubicBezTo>
                  <a:lnTo>
                    <a:pt x="2188" y="6"/>
                  </a:lnTo>
                  <a:cubicBezTo>
                    <a:pt x="2188"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182000" y="1485125"/>
              <a:ext cx="54675" cy="11600"/>
            </a:xfrm>
            <a:custGeom>
              <a:avLst/>
              <a:gdLst/>
              <a:ahLst/>
              <a:cxnLst/>
              <a:rect l="l" t="t" r="r" b="b"/>
              <a:pathLst>
                <a:path w="2187" h="464" extrusionOk="0">
                  <a:moveTo>
                    <a:pt x="6" y="0"/>
                  </a:moveTo>
                  <a:cubicBezTo>
                    <a:pt x="3" y="0"/>
                    <a:pt x="0" y="2"/>
                    <a:pt x="0" y="6"/>
                  </a:cubicBezTo>
                  <a:lnTo>
                    <a:pt x="0" y="457"/>
                  </a:lnTo>
                  <a:cubicBezTo>
                    <a:pt x="0" y="462"/>
                    <a:pt x="3" y="464"/>
                    <a:pt x="6" y="464"/>
                  </a:cubicBezTo>
                  <a:lnTo>
                    <a:pt x="2181" y="464"/>
                  </a:lnTo>
                  <a:cubicBezTo>
                    <a:pt x="2184" y="464"/>
                    <a:pt x="2187" y="460"/>
                    <a:pt x="2187" y="457"/>
                  </a:cubicBezTo>
                  <a:lnTo>
                    <a:pt x="2187" y="6"/>
                  </a:lnTo>
                  <a:cubicBezTo>
                    <a:pt x="2187" y="2"/>
                    <a:pt x="2184"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3207500" y="1383775"/>
              <a:ext cx="44000" cy="24850"/>
            </a:xfrm>
            <a:custGeom>
              <a:avLst/>
              <a:gdLst/>
              <a:ahLst/>
              <a:cxnLst/>
              <a:rect l="l" t="t" r="r" b="b"/>
              <a:pathLst>
                <a:path w="1760" h="994" extrusionOk="0">
                  <a:moveTo>
                    <a:pt x="1036" y="0"/>
                  </a:moveTo>
                  <a:cubicBezTo>
                    <a:pt x="508" y="0"/>
                    <a:pt x="673" y="119"/>
                    <a:pt x="420" y="275"/>
                  </a:cubicBezTo>
                  <a:cubicBezTo>
                    <a:pt x="331" y="329"/>
                    <a:pt x="255" y="347"/>
                    <a:pt x="193" y="347"/>
                  </a:cubicBezTo>
                  <a:cubicBezTo>
                    <a:pt x="68" y="347"/>
                    <a:pt x="0" y="275"/>
                    <a:pt x="0" y="275"/>
                  </a:cubicBezTo>
                  <a:lnTo>
                    <a:pt x="0" y="275"/>
                  </a:lnTo>
                  <a:lnTo>
                    <a:pt x="165" y="626"/>
                  </a:lnTo>
                  <a:cubicBezTo>
                    <a:pt x="181" y="615"/>
                    <a:pt x="201" y="610"/>
                    <a:pt x="224" y="610"/>
                  </a:cubicBezTo>
                  <a:cubicBezTo>
                    <a:pt x="326" y="610"/>
                    <a:pt x="477" y="713"/>
                    <a:pt x="521" y="779"/>
                  </a:cubicBezTo>
                  <a:cubicBezTo>
                    <a:pt x="629" y="944"/>
                    <a:pt x="804" y="960"/>
                    <a:pt x="907" y="975"/>
                  </a:cubicBezTo>
                  <a:cubicBezTo>
                    <a:pt x="1001" y="988"/>
                    <a:pt x="1084" y="994"/>
                    <a:pt x="1157" y="994"/>
                  </a:cubicBezTo>
                  <a:cubicBezTo>
                    <a:pt x="1593" y="994"/>
                    <a:pt x="1685" y="783"/>
                    <a:pt x="1706" y="592"/>
                  </a:cubicBezTo>
                  <a:cubicBezTo>
                    <a:pt x="1726" y="413"/>
                    <a:pt x="1760" y="14"/>
                    <a:pt x="1125" y="1"/>
                  </a:cubicBezTo>
                  <a:cubicBezTo>
                    <a:pt x="1094" y="1"/>
                    <a:pt x="106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2350" y="1383775"/>
              <a:ext cx="44050" cy="24850"/>
            </a:xfrm>
            <a:custGeom>
              <a:avLst/>
              <a:gdLst/>
              <a:ahLst/>
              <a:cxnLst/>
              <a:rect l="l" t="t" r="r" b="b"/>
              <a:pathLst>
                <a:path w="1762" h="994" extrusionOk="0">
                  <a:moveTo>
                    <a:pt x="726" y="0"/>
                  </a:moveTo>
                  <a:cubicBezTo>
                    <a:pt x="698" y="0"/>
                    <a:pt x="668" y="1"/>
                    <a:pt x="636" y="1"/>
                  </a:cubicBezTo>
                  <a:cubicBezTo>
                    <a:pt x="1" y="14"/>
                    <a:pt x="36" y="413"/>
                    <a:pt x="56" y="592"/>
                  </a:cubicBezTo>
                  <a:cubicBezTo>
                    <a:pt x="76" y="783"/>
                    <a:pt x="167" y="994"/>
                    <a:pt x="604" y="994"/>
                  </a:cubicBezTo>
                  <a:cubicBezTo>
                    <a:pt x="678" y="994"/>
                    <a:pt x="761" y="988"/>
                    <a:pt x="855" y="975"/>
                  </a:cubicBezTo>
                  <a:cubicBezTo>
                    <a:pt x="958" y="960"/>
                    <a:pt x="1132" y="944"/>
                    <a:pt x="1240" y="779"/>
                  </a:cubicBezTo>
                  <a:cubicBezTo>
                    <a:pt x="1283" y="713"/>
                    <a:pt x="1435" y="610"/>
                    <a:pt x="1538" y="610"/>
                  </a:cubicBezTo>
                  <a:cubicBezTo>
                    <a:pt x="1560" y="610"/>
                    <a:pt x="1580" y="615"/>
                    <a:pt x="1596" y="626"/>
                  </a:cubicBezTo>
                  <a:lnTo>
                    <a:pt x="1761" y="275"/>
                  </a:lnTo>
                  <a:lnTo>
                    <a:pt x="1761" y="275"/>
                  </a:lnTo>
                  <a:cubicBezTo>
                    <a:pt x="1761" y="275"/>
                    <a:pt x="1693" y="347"/>
                    <a:pt x="1569" y="347"/>
                  </a:cubicBezTo>
                  <a:cubicBezTo>
                    <a:pt x="1506" y="347"/>
                    <a:pt x="1430" y="329"/>
                    <a:pt x="1341" y="275"/>
                  </a:cubicBezTo>
                  <a:cubicBezTo>
                    <a:pt x="1087" y="119"/>
                    <a:pt x="125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53850" y="1439000"/>
              <a:ext cx="39325" cy="26775"/>
            </a:xfrm>
            <a:custGeom>
              <a:avLst/>
              <a:gdLst/>
              <a:ahLst/>
              <a:cxnLst/>
              <a:rect l="l" t="t" r="r" b="b"/>
              <a:pathLst>
                <a:path w="1573" h="1071" extrusionOk="0">
                  <a:moveTo>
                    <a:pt x="1143" y="1"/>
                  </a:moveTo>
                  <a:cubicBezTo>
                    <a:pt x="1140" y="1"/>
                    <a:pt x="1138" y="1"/>
                    <a:pt x="1135" y="1"/>
                  </a:cubicBezTo>
                  <a:lnTo>
                    <a:pt x="60" y="20"/>
                  </a:lnTo>
                  <a:lnTo>
                    <a:pt x="0" y="1071"/>
                  </a:lnTo>
                  <a:lnTo>
                    <a:pt x="1143" y="1071"/>
                  </a:lnTo>
                  <a:cubicBezTo>
                    <a:pt x="1380" y="1071"/>
                    <a:pt x="1572" y="878"/>
                    <a:pt x="1573" y="643"/>
                  </a:cubicBezTo>
                  <a:lnTo>
                    <a:pt x="1573" y="431"/>
                  </a:lnTo>
                  <a:cubicBezTo>
                    <a:pt x="1573" y="192"/>
                    <a:pt x="1379" y="1"/>
                    <a:pt x="1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200500" y="1439000"/>
              <a:ext cx="38525" cy="26775"/>
            </a:xfrm>
            <a:custGeom>
              <a:avLst/>
              <a:gdLst/>
              <a:ahLst/>
              <a:cxnLst/>
              <a:rect l="l" t="t" r="r" b="b"/>
              <a:pathLst>
                <a:path w="1541" h="1071" extrusionOk="0">
                  <a:moveTo>
                    <a:pt x="430" y="1"/>
                  </a:moveTo>
                  <a:cubicBezTo>
                    <a:pt x="194" y="1"/>
                    <a:pt x="0" y="192"/>
                    <a:pt x="0" y="431"/>
                  </a:cubicBezTo>
                  <a:lnTo>
                    <a:pt x="0" y="643"/>
                  </a:lnTo>
                  <a:cubicBezTo>
                    <a:pt x="0" y="878"/>
                    <a:pt x="192" y="1071"/>
                    <a:pt x="431" y="1071"/>
                  </a:cubicBezTo>
                  <a:lnTo>
                    <a:pt x="1540" y="1071"/>
                  </a:lnTo>
                  <a:lnTo>
                    <a:pt x="1479" y="18"/>
                  </a:lnTo>
                  <a:lnTo>
                    <a:pt x="438" y="1"/>
                  </a:lnTo>
                  <a:cubicBezTo>
                    <a:pt x="435" y="1"/>
                    <a:pt x="433"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42600" y="1465750"/>
              <a:ext cx="107950" cy="19400"/>
            </a:xfrm>
            <a:custGeom>
              <a:avLst/>
              <a:gdLst/>
              <a:ahLst/>
              <a:cxnLst/>
              <a:rect l="l" t="t" r="r" b="b"/>
              <a:pathLst>
                <a:path w="4318" h="776" extrusionOk="0">
                  <a:moveTo>
                    <a:pt x="0" y="1"/>
                  </a:moveTo>
                  <a:lnTo>
                    <a:pt x="0" y="775"/>
                  </a:lnTo>
                  <a:lnTo>
                    <a:pt x="4317" y="775"/>
                  </a:lnTo>
                  <a:lnTo>
                    <a:pt x="43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2953850" y="1439250"/>
              <a:ext cx="14750" cy="26525"/>
            </a:xfrm>
            <a:custGeom>
              <a:avLst/>
              <a:gdLst/>
              <a:ahLst/>
              <a:cxnLst/>
              <a:rect l="l" t="t" r="r" b="b"/>
              <a:pathLst>
                <a:path w="590" h="1061" extrusionOk="0">
                  <a:moveTo>
                    <a:pt x="589" y="0"/>
                  </a:moveTo>
                  <a:lnTo>
                    <a:pt x="60" y="10"/>
                  </a:lnTo>
                  <a:lnTo>
                    <a:pt x="0" y="1061"/>
                  </a:lnTo>
                  <a:lnTo>
                    <a:pt x="537" y="1061"/>
                  </a:lnTo>
                  <a:lnTo>
                    <a:pt x="5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3227300" y="1439275"/>
              <a:ext cx="11725" cy="26500"/>
            </a:xfrm>
            <a:custGeom>
              <a:avLst/>
              <a:gdLst/>
              <a:ahLst/>
              <a:cxnLst/>
              <a:rect l="l" t="t" r="r" b="b"/>
              <a:pathLst>
                <a:path w="469" h="1060" extrusionOk="0">
                  <a:moveTo>
                    <a:pt x="1" y="0"/>
                  </a:moveTo>
                  <a:lnTo>
                    <a:pt x="47" y="1060"/>
                  </a:lnTo>
                  <a:lnTo>
                    <a:pt x="468" y="1060"/>
                  </a:lnTo>
                  <a:lnTo>
                    <a:pt x="407" y="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310725" y="1140875"/>
              <a:ext cx="416725" cy="392100"/>
            </a:xfrm>
            <a:custGeom>
              <a:avLst/>
              <a:gdLst/>
              <a:ahLst/>
              <a:cxnLst/>
              <a:rect l="l" t="t" r="r" b="b"/>
              <a:pathLst>
                <a:path w="16669" h="15684" extrusionOk="0">
                  <a:moveTo>
                    <a:pt x="1" y="0"/>
                  </a:moveTo>
                  <a:lnTo>
                    <a:pt x="1" y="15683"/>
                  </a:lnTo>
                  <a:lnTo>
                    <a:pt x="16669" y="15683"/>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306050" y="1140875"/>
              <a:ext cx="303775" cy="392100"/>
            </a:xfrm>
            <a:custGeom>
              <a:avLst/>
              <a:gdLst/>
              <a:ahLst/>
              <a:cxnLst/>
              <a:rect l="l" t="t" r="r" b="b"/>
              <a:pathLst>
                <a:path w="12151" h="15684" extrusionOk="0">
                  <a:moveTo>
                    <a:pt x="1" y="0"/>
                  </a:moveTo>
                  <a:lnTo>
                    <a:pt x="1" y="15683"/>
                  </a:lnTo>
                  <a:lnTo>
                    <a:pt x="12150" y="15683"/>
                  </a:lnTo>
                  <a:lnTo>
                    <a:pt x="12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269175" y="1046425"/>
              <a:ext cx="501300" cy="94475"/>
            </a:xfrm>
            <a:custGeom>
              <a:avLst/>
              <a:gdLst/>
              <a:ahLst/>
              <a:cxnLst/>
              <a:rect l="l" t="t" r="r" b="b"/>
              <a:pathLst>
                <a:path w="20052" h="3779" extrusionOk="0">
                  <a:moveTo>
                    <a:pt x="1" y="0"/>
                  </a:moveTo>
                  <a:lnTo>
                    <a:pt x="1" y="3778"/>
                  </a:lnTo>
                  <a:lnTo>
                    <a:pt x="20052" y="3778"/>
                  </a:lnTo>
                  <a:lnTo>
                    <a:pt x="20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269175" y="1046425"/>
              <a:ext cx="323325" cy="94475"/>
            </a:xfrm>
            <a:custGeom>
              <a:avLst/>
              <a:gdLst/>
              <a:ahLst/>
              <a:cxnLst/>
              <a:rect l="l" t="t" r="r" b="b"/>
              <a:pathLst>
                <a:path w="12933" h="3779" extrusionOk="0">
                  <a:moveTo>
                    <a:pt x="1" y="0"/>
                  </a:moveTo>
                  <a:lnTo>
                    <a:pt x="1" y="3778"/>
                  </a:lnTo>
                  <a:lnTo>
                    <a:pt x="12933" y="3778"/>
                  </a:lnTo>
                  <a:lnTo>
                    <a:pt x="12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269175" y="1498025"/>
              <a:ext cx="488850" cy="34950"/>
            </a:xfrm>
            <a:custGeom>
              <a:avLst/>
              <a:gdLst/>
              <a:ahLst/>
              <a:cxnLst/>
              <a:rect l="l" t="t" r="r" b="b"/>
              <a:pathLst>
                <a:path w="19554" h="1398" extrusionOk="0">
                  <a:moveTo>
                    <a:pt x="1" y="1"/>
                  </a:moveTo>
                  <a:lnTo>
                    <a:pt x="1" y="1397"/>
                  </a:lnTo>
                  <a:lnTo>
                    <a:pt x="19554" y="1397"/>
                  </a:lnTo>
                  <a:lnTo>
                    <a:pt x="19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2600200" y="1498025"/>
              <a:ext cx="157825" cy="34950"/>
            </a:xfrm>
            <a:custGeom>
              <a:avLst/>
              <a:gdLst/>
              <a:ahLst/>
              <a:cxnLst/>
              <a:rect l="l" t="t" r="r" b="b"/>
              <a:pathLst>
                <a:path w="6313" h="1398" extrusionOk="0">
                  <a:moveTo>
                    <a:pt x="1" y="1"/>
                  </a:moveTo>
                  <a:lnTo>
                    <a:pt x="1" y="1397"/>
                  </a:lnTo>
                  <a:lnTo>
                    <a:pt x="6313" y="1397"/>
                  </a:lnTo>
                  <a:lnTo>
                    <a:pt x="63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2631750" y="1173975"/>
              <a:ext cx="68400" cy="262550"/>
            </a:xfrm>
            <a:custGeom>
              <a:avLst/>
              <a:gdLst/>
              <a:ahLst/>
              <a:cxnLst/>
              <a:rect l="l" t="t" r="r" b="b"/>
              <a:pathLst>
                <a:path w="2736" h="10502" extrusionOk="0">
                  <a:moveTo>
                    <a:pt x="1" y="0"/>
                  </a:moveTo>
                  <a:lnTo>
                    <a:pt x="1" y="10501"/>
                  </a:lnTo>
                  <a:lnTo>
                    <a:pt x="2736" y="10501"/>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631750" y="1173975"/>
              <a:ext cx="60525" cy="262550"/>
            </a:xfrm>
            <a:custGeom>
              <a:avLst/>
              <a:gdLst/>
              <a:ahLst/>
              <a:cxnLst/>
              <a:rect l="l" t="t" r="r" b="b"/>
              <a:pathLst>
                <a:path w="2421" h="10502" extrusionOk="0">
                  <a:moveTo>
                    <a:pt x="1" y="0"/>
                  </a:moveTo>
                  <a:lnTo>
                    <a:pt x="1" y="10501"/>
                  </a:lnTo>
                  <a:lnTo>
                    <a:pt x="2421" y="10501"/>
                  </a:lnTo>
                  <a:lnTo>
                    <a:pt x="2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337250" y="1173975"/>
              <a:ext cx="68400" cy="262550"/>
            </a:xfrm>
            <a:custGeom>
              <a:avLst/>
              <a:gdLst/>
              <a:ahLst/>
              <a:cxnLst/>
              <a:rect l="l" t="t" r="r" b="b"/>
              <a:pathLst>
                <a:path w="2736" h="10502" extrusionOk="0">
                  <a:moveTo>
                    <a:pt x="0" y="0"/>
                  </a:moveTo>
                  <a:lnTo>
                    <a:pt x="0" y="10501"/>
                  </a:lnTo>
                  <a:lnTo>
                    <a:pt x="2735" y="10501"/>
                  </a:lnTo>
                  <a:lnTo>
                    <a:pt x="2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347750" y="1173975"/>
              <a:ext cx="60525" cy="262550"/>
            </a:xfrm>
            <a:custGeom>
              <a:avLst/>
              <a:gdLst/>
              <a:ahLst/>
              <a:cxnLst/>
              <a:rect l="l" t="t" r="r" b="b"/>
              <a:pathLst>
                <a:path w="2421" h="10502" extrusionOk="0">
                  <a:moveTo>
                    <a:pt x="0" y="0"/>
                  </a:moveTo>
                  <a:lnTo>
                    <a:pt x="0" y="10501"/>
                  </a:lnTo>
                  <a:lnTo>
                    <a:pt x="2420" y="10501"/>
                  </a:lnTo>
                  <a:lnTo>
                    <a:pt x="2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2439475" y="1173975"/>
              <a:ext cx="142350" cy="324075"/>
            </a:xfrm>
            <a:custGeom>
              <a:avLst/>
              <a:gdLst/>
              <a:ahLst/>
              <a:cxnLst/>
              <a:rect l="l" t="t" r="r" b="b"/>
              <a:pathLst>
                <a:path w="5694" h="12963" extrusionOk="0">
                  <a:moveTo>
                    <a:pt x="1" y="0"/>
                  </a:moveTo>
                  <a:lnTo>
                    <a:pt x="1" y="12963"/>
                  </a:lnTo>
                  <a:lnTo>
                    <a:pt x="5694" y="12963"/>
                  </a:lnTo>
                  <a:lnTo>
                    <a:pt x="5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2449000" y="1173975"/>
              <a:ext cx="132825" cy="324075"/>
            </a:xfrm>
            <a:custGeom>
              <a:avLst/>
              <a:gdLst/>
              <a:ahLst/>
              <a:cxnLst/>
              <a:rect l="l" t="t" r="r" b="b"/>
              <a:pathLst>
                <a:path w="5313" h="12963" extrusionOk="0">
                  <a:moveTo>
                    <a:pt x="0" y="0"/>
                  </a:moveTo>
                  <a:lnTo>
                    <a:pt x="0" y="12963"/>
                  </a:lnTo>
                  <a:lnTo>
                    <a:pt x="5313" y="12963"/>
                  </a:lnTo>
                  <a:lnTo>
                    <a:pt x="53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2279700" y="1450750"/>
              <a:ext cx="7800" cy="62225"/>
            </a:xfrm>
            <a:custGeom>
              <a:avLst/>
              <a:gdLst/>
              <a:ahLst/>
              <a:cxnLst/>
              <a:rect l="l" t="t" r="r" b="b"/>
              <a:pathLst>
                <a:path w="312"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3428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2668925" y="1450750"/>
              <a:ext cx="7800" cy="62225"/>
            </a:xfrm>
            <a:custGeom>
              <a:avLst/>
              <a:gdLst/>
              <a:ahLst/>
              <a:cxnLst/>
              <a:rect l="l" t="t" r="r" b="b"/>
              <a:pathLst>
                <a:path w="312" h="2489" extrusionOk="0">
                  <a:moveTo>
                    <a:pt x="0" y="0"/>
                  </a:moveTo>
                  <a:lnTo>
                    <a:pt x="0" y="2489"/>
                  </a:lnTo>
                  <a:lnTo>
                    <a:pt x="311" y="2489"/>
                  </a:lnTo>
                  <a:lnTo>
                    <a:pt x="3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2742525" y="1450750"/>
              <a:ext cx="7825" cy="62225"/>
            </a:xfrm>
            <a:custGeom>
              <a:avLst/>
              <a:gdLst/>
              <a:ahLst/>
              <a:cxnLst/>
              <a:rect l="l" t="t" r="r" b="b"/>
              <a:pathLst>
                <a:path w="313" h="2489" extrusionOk="0">
                  <a:moveTo>
                    <a:pt x="1" y="0"/>
                  </a:moveTo>
                  <a:lnTo>
                    <a:pt x="1" y="2489"/>
                  </a:lnTo>
                  <a:lnTo>
                    <a:pt x="312" y="2489"/>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2269175" y="1445575"/>
              <a:ext cx="491650" cy="10375"/>
            </a:xfrm>
            <a:custGeom>
              <a:avLst/>
              <a:gdLst/>
              <a:ahLst/>
              <a:cxnLst/>
              <a:rect l="l" t="t" r="r" b="b"/>
              <a:pathLst>
                <a:path w="19666" h="415" extrusionOk="0">
                  <a:moveTo>
                    <a:pt x="1" y="0"/>
                  </a:moveTo>
                  <a:lnTo>
                    <a:pt x="1" y="415"/>
                  </a:lnTo>
                  <a:lnTo>
                    <a:pt x="19666" y="415"/>
                  </a:lnTo>
                  <a:lnTo>
                    <a:pt x="19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2609800" y="1445575"/>
              <a:ext cx="151025" cy="10375"/>
            </a:xfrm>
            <a:custGeom>
              <a:avLst/>
              <a:gdLst/>
              <a:ahLst/>
              <a:cxnLst/>
              <a:rect l="l" t="t" r="r" b="b"/>
              <a:pathLst>
                <a:path w="6041" h="415" extrusionOk="0">
                  <a:moveTo>
                    <a:pt x="0" y="0"/>
                  </a:moveTo>
                  <a:lnTo>
                    <a:pt x="0" y="415"/>
                  </a:lnTo>
                  <a:lnTo>
                    <a:pt x="6041" y="415"/>
                  </a:lnTo>
                  <a:lnTo>
                    <a:pt x="6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2864725"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2811200" y="1347675"/>
              <a:ext cx="69850" cy="158200"/>
            </a:xfrm>
            <a:custGeom>
              <a:avLst/>
              <a:gdLst/>
              <a:ahLst/>
              <a:cxnLst/>
              <a:rect l="l" t="t" r="r" b="b"/>
              <a:pathLst>
                <a:path w="2794" h="6328" extrusionOk="0">
                  <a:moveTo>
                    <a:pt x="1" y="1"/>
                  </a:moveTo>
                  <a:lnTo>
                    <a:pt x="1" y="6328"/>
                  </a:lnTo>
                  <a:lnTo>
                    <a:pt x="2794" y="6328"/>
                  </a:lnTo>
                  <a:lnTo>
                    <a:pt x="27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2800775" y="1347675"/>
              <a:ext cx="69825" cy="158200"/>
            </a:xfrm>
            <a:custGeom>
              <a:avLst/>
              <a:gdLst/>
              <a:ahLst/>
              <a:cxnLst/>
              <a:rect l="l" t="t" r="r" b="b"/>
              <a:pathLst>
                <a:path w="2793" h="6328" extrusionOk="0">
                  <a:moveTo>
                    <a:pt x="1" y="1"/>
                  </a:moveTo>
                  <a:lnTo>
                    <a:pt x="1" y="6328"/>
                  </a:lnTo>
                  <a:lnTo>
                    <a:pt x="2793" y="6328"/>
                  </a:lnTo>
                  <a:lnTo>
                    <a:pt x="27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2812775" y="1355450"/>
              <a:ext cx="46575" cy="150425"/>
            </a:xfrm>
            <a:custGeom>
              <a:avLst/>
              <a:gdLst/>
              <a:ahLst/>
              <a:cxnLst/>
              <a:rect l="l" t="t" r="r" b="b"/>
              <a:pathLst>
                <a:path w="1863" h="6017" extrusionOk="0">
                  <a:moveTo>
                    <a:pt x="1" y="0"/>
                  </a:moveTo>
                  <a:lnTo>
                    <a:pt x="1" y="6017"/>
                  </a:lnTo>
                  <a:lnTo>
                    <a:pt x="1863" y="6017"/>
                  </a:lnTo>
                  <a:lnTo>
                    <a:pt x="1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2854300" y="1364475"/>
              <a:ext cx="279675" cy="17700"/>
            </a:xfrm>
            <a:custGeom>
              <a:avLst/>
              <a:gdLst/>
              <a:ahLst/>
              <a:cxnLst/>
              <a:rect l="l" t="t" r="r" b="b"/>
              <a:pathLst>
                <a:path w="11187" h="708" extrusionOk="0">
                  <a:moveTo>
                    <a:pt x="1" y="1"/>
                  </a:moveTo>
                  <a:lnTo>
                    <a:pt x="1" y="708"/>
                  </a:lnTo>
                  <a:lnTo>
                    <a:pt x="11187" y="708"/>
                  </a:lnTo>
                  <a:lnTo>
                    <a:pt x="1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2841050" y="1361900"/>
              <a:ext cx="26475" cy="24825"/>
            </a:xfrm>
            <a:custGeom>
              <a:avLst/>
              <a:gdLst/>
              <a:ahLst/>
              <a:cxnLst/>
              <a:rect l="l" t="t" r="r" b="b"/>
              <a:pathLst>
                <a:path w="1059" h="993" extrusionOk="0">
                  <a:moveTo>
                    <a:pt x="530" y="0"/>
                  </a:moveTo>
                  <a:cubicBezTo>
                    <a:pt x="238" y="0"/>
                    <a:pt x="1" y="222"/>
                    <a:pt x="1" y="496"/>
                  </a:cubicBezTo>
                  <a:cubicBezTo>
                    <a:pt x="1" y="771"/>
                    <a:pt x="238" y="992"/>
                    <a:pt x="530" y="992"/>
                  </a:cubicBezTo>
                  <a:cubicBezTo>
                    <a:pt x="822" y="992"/>
                    <a:pt x="1058" y="771"/>
                    <a:pt x="1058" y="496"/>
                  </a:cubicBezTo>
                  <a:cubicBezTo>
                    <a:pt x="1058" y="222"/>
                    <a:pt x="822" y="0"/>
                    <a:pt x="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3089850" y="1370150"/>
              <a:ext cx="38075" cy="5950"/>
            </a:xfrm>
            <a:custGeom>
              <a:avLst/>
              <a:gdLst/>
              <a:ahLst/>
              <a:cxnLst/>
              <a:rect l="l" t="t" r="r" b="b"/>
              <a:pathLst>
                <a:path w="1523" h="238" extrusionOk="0">
                  <a:moveTo>
                    <a:pt x="0" y="1"/>
                  </a:moveTo>
                  <a:lnTo>
                    <a:pt x="0"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3041500" y="1370150"/>
              <a:ext cx="38075" cy="5950"/>
            </a:xfrm>
            <a:custGeom>
              <a:avLst/>
              <a:gdLst/>
              <a:ahLst/>
              <a:cxnLst/>
              <a:rect l="l" t="t" r="r" b="b"/>
              <a:pathLst>
                <a:path w="1523"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2993150" y="1370150"/>
              <a:ext cx="38100" cy="5950"/>
            </a:xfrm>
            <a:custGeom>
              <a:avLst/>
              <a:gdLst/>
              <a:ahLst/>
              <a:cxnLst/>
              <a:rect l="l" t="t" r="r" b="b"/>
              <a:pathLst>
                <a:path w="1524" h="238" extrusionOk="0">
                  <a:moveTo>
                    <a:pt x="1" y="1"/>
                  </a:moveTo>
                  <a:lnTo>
                    <a:pt x="1" y="237"/>
                  </a:lnTo>
                  <a:lnTo>
                    <a:pt x="1523" y="237"/>
                  </a:lnTo>
                  <a:lnTo>
                    <a:pt x="1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2944825" y="1370150"/>
              <a:ext cx="38050" cy="5950"/>
            </a:xfrm>
            <a:custGeom>
              <a:avLst/>
              <a:gdLst/>
              <a:ahLst/>
              <a:cxnLst/>
              <a:rect l="l" t="t" r="r" b="b"/>
              <a:pathLst>
                <a:path w="1522" h="238" extrusionOk="0">
                  <a:moveTo>
                    <a:pt x="0" y="1"/>
                  </a:moveTo>
                  <a:lnTo>
                    <a:pt x="0" y="237"/>
                  </a:lnTo>
                  <a:lnTo>
                    <a:pt x="1521" y="237"/>
                  </a:lnTo>
                  <a:lnTo>
                    <a:pt x="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2896475" y="1370150"/>
              <a:ext cx="38050" cy="5950"/>
            </a:xfrm>
            <a:custGeom>
              <a:avLst/>
              <a:gdLst/>
              <a:ahLst/>
              <a:cxnLst/>
              <a:rect l="l" t="t" r="r" b="b"/>
              <a:pathLst>
                <a:path w="1522" h="238" extrusionOk="0">
                  <a:moveTo>
                    <a:pt x="1" y="1"/>
                  </a:moveTo>
                  <a:lnTo>
                    <a:pt x="1" y="237"/>
                  </a:lnTo>
                  <a:lnTo>
                    <a:pt x="1522" y="237"/>
                  </a:lnTo>
                  <a:lnTo>
                    <a:pt x="15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2829100" y="1398775"/>
              <a:ext cx="13125" cy="112375"/>
            </a:xfrm>
            <a:custGeom>
              <a:avLst/>
              <a:gdLst/>
              <a:ahLst/>
              <a:cxnLst/>
              <a:rect l="l" t="t" r="r" b="b"/>
              <a:pathLst>
                <a:path w="525" h="4495" extrusionOk="0">
                  <a:moveTo>
                    <a:pt x="1" y="1"/>
                  </a:moveTo>
                  <a:lnTo>
                    <a:pt x="1" y="4494"/>
                  </a:lnTo>
                  <a:lnTo>
                    <a:pt x="525" y="4494"/>
                  </a:lnTo>
                  <a:lnTo>
                    <a:pt x="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2787525" y="1494675"/>
              <a:ext cx="106300" cy="39500"/>
            </a:xfrm>
            <a:custGeom>
              <a:avLst/>
              <a:gdLst/>
              <a:ahLst/>
              <a:cxnLst/>
              <a:rect l="l" t="t" r="r" b="b"/>
              <a:pathLst>
                <a:path w="4252" h="1580" extrusionOk="0">
                  <a:moveTo>
                    <a:pt x="1" y="1"/>
                  </a:moveTo>
                  <a:lnTo>
                    <a:pt x="1" y="1580"/>
                  </a:lnTo>
                  <a:lnTo>
                    <a:pt x="4252" y="1580"/>
                  </a:lnTo>
                  <a:lnTo>
                    <a:pt x="4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2863800" y="1494675"/>
              <a:ext cx="30000" cy="39500"/>
            </a:xfrm>
            <a:custGeom>
              <a:avLst/>
              <a:gdLst/>
              <a:ahLst/>
              <a:cxnLst/>
              <a:rect l="l" t="t" r="r" b="b"/>
              <a:pathLst>
                <a:path w="1200" h="1580" extrusionOk="0">
                  <a:moveTo>
                    <a:pt x="0" y="1"/>
                  </a:moveTo>
                  <a:lnTo>
                    <a:pt x="0" y="1580"/>
                  </a:lnTo>
                  <a:lnTo>
                    <a:pt x="1200" y="158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39">
            <a:hlinkClick r:id="" action="ppaction://hlinkshowjump?jump=nextslide"/>
          </p:cNvPr>
          <p:cNvSpPr/>
          <p:nvPr/>
        </p:nvSpPr>
        <p:spPr>
          <a:xfrm>
            <a:off x="389075" y="1652494"/>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a:hlinkClick r:id="" action="ppaction://hlinkshowjump?jump=previousslide"/>
          </p:cNvPr>
          <p:cNvSpPr/>
          <p:nvPr/>
        </p:nvSpPr>
        <p:spPr>
          <a:xfrm>
            <a:off x="389425" y="123280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a:hlinkClick r:id="rId3" action="ppaction://hlinksldjump"/>
          </p:cNvPr>
          <p:cNvSpPr/>
          <p:nvPr/>
        </p:nvSpPr>
        <p:spPr>
          <a:xfrm>
            <a:off x="389425" y="413775"/>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9"/>
          <p:cNvGrpSpPr/>
          <p:nvPr/>
        </p:nvGrpSpPr>
        <p:grpSpPr>
          <a:xfrm>
            <a:off x="480570" y="460939"/>
            <a:ext cx="271609" cy="249173"/>
            <a:chOff x="6319908" y="3696721"/>
            <a:chExt cx="373963" cy="343119"/>
          </a:xfrm>
        </p:grpSpPr>
        <p:sp>
          <p:nvSpPr>
            <p:cNvPr id="774" name="Google Shape;774;p39"/>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39"/>
          <p:cNvSpPr/>
          <p:nvPr/>
        </p:nvSpPr>
        <p:spPr>
          <a:xfrm>
            <a:off x="521525" y="1699594"/>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rot="10800000">
            <a:off x="521875" y="1279905"/>
            <a:ext cx="189000" cy="249300"/>
          </a:xfrm>
          <a:prstGeom prst="downArrow">
            <a:avLst>
              <a:gd name="adj1" fmla="val 50000"/>
              <a:gd name="adj2"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a:hlinkClick r:id="rId4" action="ppaction://hlinksldjump"/>
          </p:cNvPr>
          <p:cNvSpPr/>
          <p:nvPr/>
        </p:nvSpPr>
        <p:spPr>
          <a:xfrm>
            <a:off x="389425" y="820863"/>
            <a:ext cx="453900" cy="343500"/>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39"/>
          <p:cNvGrpSpPr/>
          <p:nvPr/>
        </p:nvGrpSpPr>
        <p:grpSpPr>
          <a:xfrm>
            <a:off x="521795" y="932476"/>
            <a:ext cx="189159" cy="120273"/>
            <a:chOff x="404850" y="546850"/>
            <a:chExt cx="181500" cy="115425"/>
          </a:xfrm>
        </p:grpSpPr>
        <p:cxnSp>
          <p:nvCxnSpPr>
            <p:cNvPr id="781" name="Google Shape;781;p39"/>
            <p:cNvCxnSpPr/>
            <p:nvPr/>
          </p:nvCxnSpPr>
          <p:spPr>
            <a:xfrm>
              <a:off x="404850" y="5468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39"/>
            <p:cNvCxnSpPr/>
            <p:nvPr/>
          </p:nvCxnSpPr>
          <p:spPr>
            <a:xfrm>
              <a:off x="404850" y="606550"/>
              <a:ext cx="181500" cy="0"/>
            </a:xfrm>
            <a:prstGeom prst="straightConnector1">
              <a:avLst/>
            </a:prstGeom>
            <a:noFill/>
            <a:ln w="9525" cap="flat" cmpd="sng">
              <a:solidFill>
                <a:schemeClr val="lt1"/>
              </a:solidFill>
              <a:prstDash val="solid"/>
              <a:round/>
              <a:headEnd type="none" w="med" len="med"/>
              <a:tailEnd type="none" w="med" len="med"/>
            </a:ln>
          </p:spPr>
        </p:cxnSp>
        <p:cxnSp>
          <p:nvCxnSpPr>
            <p:cNvPr id="783" name="Google Shape;783;p39"/>
            <p:cNvCxnSpPr/>
            <p:nvPr/>
          </p:nvCxnSpPr>
          <p:spPr>
            <a:xfrm>
              <a:off x="404850" y="662275"/>
              <a:ext cx="181500" cy="0"/>
            </a:xfrm>
            <a:prstGeom prst="straightConnector1">
              <a:avLst/>
            </a:prstGeom>
            <a:noFill/>
            <a:ln w="9525" cap="flat" cmpd="sng">
              <a:solidFill>
                <a:schemeClr val="lt1"/>
              </a:solidFill>
              <a:prstDash val="solid"/>
              <a:round/>
              <a:headEnd type="none" w="med" len="med"/>
              <a:tailEnd type="none" w="med" len="med"/>
            </a:ln>
          </p:spPr>
        </p:cxnSp>
      </p:grpSp>
      <p:sp>
        <p:nvSpPr>
          <p:cNvPr id="784" name="Google Shape;784;p39"/>
          <p:cNvSpPr/>
          <p:nvPr/>
        </p:nvSpPr>
        <p:spPr>
          <a:xfrm>
            <a:off x="1617125" y="4446728"/>
            <a:ext cx="3627900" cy="577800"/>
          </a:xfrm>
          <a:custGeom>
            <a:avLst/>
            <a:gdLst/>
            <a:ahLst/>
            <a:cxnLst/>
            <a:rect l="l" t="t" r="r" b="b"/>
            <a:pathLst>
              <a:path w="145116" h="23112" extrusionOk="0">
                <a:moveTo>
                  <a:pt x="145116" y="6882"/>
                </a:moveTo>
                <a:cubicBezTo>
                  <a:pt x="136245" y="7996"/>
                  <a:pt x="107047" y="14679"/>
                  <a:pt x="91891" y="13565"/>
                </a:cubicBezTo>
                <a:cubicBezTo>
                  <a:pt x="76735" y="12451"/>
                  <a:pt x="69495" y="-1392"/>
                  <a:pt x="54180" y="199"/>
                </a:cubicBezTo>
                <a:cubicBezTo>
                  <a:pt x="38865" y="1790"/>
                  <a:pt x="9030" y="19293"/>
                  <a:pt x="0" y="23112"/>
                </a:cubicBezTo>
              </a:path>
            </a:pathLst>
          </a:custGeom>
          <a:noFill/>
          <a:ln w="19050" cap="flat" cmpd="sng">
            <a:solidFill>
              <a:schemeClr val="dk2"/>
            </a:solidFill>
            <a:prstDash val="dash"/>
            <a:round/>
            <a:headEnd type="none" w="med" len="med"/>
            <a:tailEnd type="none" w="med" len="med"/>
          </a:ln>
        </p:spPr>
      </p:sp>
      <p:sp>
        <p:nvSpPr>
          <p:cNvPr id="785" name="Google Shape;785;p39"/>
          <p:cNvSpPr/>
          <p:nvPr/>
        </p:nvSpPr>
        <p:spPr>
          <a:xfrm>
            <a:off x="5376300" y="131650"/>
            <a:ext cx="1975975" cy="2965575"/>
          </a:xfrm>
          <a:custGeom>
            <a:avLst/>
            <a:gdLst/>
            <a:ahLst/>
            <a:cxnLst/>
            <a:rect l="l" t="t" r="r" b="b"/>
            <a:pathLst>
              <a:path w="79039" h="118623" extrusionOk="0">
                <a:moveTo>
                  <a:pt x="52987" y="118623"/>
                </a:moveTo>
                <a:cubicBezTo>
                  <a:pt x="57323" y="114844"/>
                  <a:pt x="79599" y="104461"/>
                  <a:pt x="79002" y="95948"/>
                </a:cubicBezTo>
                <a:cubicBezTo>
                  <a:pt x="78405" y="87435"/>
                  <a:pt x="50997" y="77053"/>
                  <a:pt x="49406" y="67546"/>
                </a:cubicBezTo>
                <a:cubicBezTo>
                  <a:pt x="47815" y="58039"/>
                  <a:pt x="73433" y="47019"/>
                  <a:pt x="69455" y="38904"/>
                </a:cubicBezTo>
                <a:cubicBezTo>
                  <a:pt x="65477" y="30789"/>
                  <a:pt x="37115" y="25339"/>
                  <a:pt x="25539" y="18855"/>
                </a:cubicBezTo>
                <a:cubicBezTo>
                  <a:pt x="13963" y="12371"/>
                  <a:pt x="4257" y="3143"/>
                  <a:pt x="0" y="0"/>
                </a:cubicBezTo>
              </a:path>
            </a:pathLst>
          </a:custGeom>
          <a:noFill/>
          <a:ln w="19050" cap="flat" cmpd="sng">
            <a:solidFill>
              <a:schemeClr val="dk2"/>
            </a:solidFill>
            <a:prstDash val="dash"/>
            <a:round/>
            <a:headEnd type="none" w="med" len="med"/>
            <a:tailEnd type="none" w="med" len="med"/>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theme1.xml><?xml version="1.0" encoding="utf-8"?>
<a:theme xmlns:a="http://schemas.openxmlformats.org/drawingml/2006/main" name="Parking Finder App Pitch Deck by Slidesgo">
  <a:themeElements>
    <a:clrScheme name="Simple Light">
      <a:dk1>
        <a:srgbClr val="073763"/>
      </a:dk1>
      <a:lt1>
        <a:srgbClr val="0B5394"/>
      </a:lt1>
      <a:dk2>
        <a:srgbClr val="3D85C6"/>
      </a:dk2>
      <a:lt2>
        <a:srgbClr val="6FA8DC"/>
      </a:lt2>
      <a:accent1>
        <a:srgbClr val="EE375F"/>
      </a:accent1>
      <a:accent2>
        <a:srgbClr val="FF5F6C"/>
      </a:accent2>
      <a:accent3>
        <a:srgbClr val="D4AF3D"/>
      </a:accent3>
      <a:accent4>
        <a:srgbClr val="BEA02F"/>
      </a:accent4>
      <a:accent5>
        <a:srgbClr val="F0F8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TotalTime>
  <Words>1266</Words>
  <Application>Microsoft Office PowerPoint</Application>
  <PresentationFormat>On-screen Show (16:9)</PresentationFormat>
  <Paragraphs>196</Paragraphs>
  <Slides>57</Slides>
  <Notes>21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Yeseva One</vt:lpstr>
      <vt:lpstr>Arial</vt:lpstr>
      <vt:lpstr>Wingdings</vt:lpstr>
      <vt:lpstr>Aldhabi</vt:lpstr>
      <vt:lpstr>Albert Sans</vt:lpstr>
      <vt:lpstr>Kumbh Sans Medium</vt:lpstr>
      <vt:lpstr>Times New Roman</vt:lpstr>
      <vt:lpstr>Kumbh Sans</vt:lpstr>
      <vt:lpstr>Kumbh Sans SemiBold</vt:lpstr>
      <vt:lpstr>Parking Finder App Pitch Deck by Slidesgo</vt:lpstr>
      <vt:lpstr>Parking Finder Application</vt:lpstr>
      <vt:lpstr>Our team</vt:lpstr>
      <vt:lpstr>1</vt:lpstr>
      <vt:lpstr>Introduction</vt:lpstr>
      <vt:lpstr>Introduction</vt:lpstr>
      <vt:lpstr>Problem definition</vt:lpstr>
      <vt:lpstr>Problem definition</vt:lpstr>
      <vt:lpstr>Objectives</vt:lpstr>
      <vt:lpstr>Objectives</vt:lpstr>
      <vt:lpstr>Related works</vt:lpstr>
      <vt:lpstr>Related works</vt:lpstr>
      <vt:lpstr>System Archeticture</vt:lpstr>
      <vt:lpstr>System Architecture</vt:lpstr>
      <vt:lpstr>SW/HW tools</vt:lpstr>
      <vt:lpstr>SW/HW tools </vt:lpstr>
      <vt:lpstr>System requirements</vt:lpstr>
      <vt:lpstr>Functional Requirements FR</vt:lpstr>
      <vt:lpstr>Non-Functional Requirements NFR</vt:lpstr>
      <vt:lpstr>System analysis</vt:lpstr>
      <vt:lpstr>Context Diagram</vt:lpstr>
      <vt:lpstr>DFD (Level 0)</vt:lpstr>
      <vt:lpstr>Child Diagram</vt:lpstr>
      <vt:lpstr>Use-case Diagram</vt:lpstr>
      <vt:lpstr>Sequence Diagram  for Login (1/5)</vt:lpstr>
      <vt:lpstr>Sequence Diagram  for Registration (2/5)</vt:lpstr>
      <vt:lpstr>Sequence Diagram  for Updating(3/5)</vt:lpstr>
      <vt:lpstr>Sequence Diagram  for Payment(4/5)</vt:lpstr>
      <vt:lpstr>Sequence Diagram  for Location(5/5)</vt:lpstr>
      <vt:lpstr>Class Diagram</vt:lpstr>
      <vt:lpstr>State-chart Diagram</vt:lpstr>
      <vt:lpstr>Activity Diagram</vt:lpstr>
      <vt:lpstr>Process Flow Diagram (PFD)</vt:lpstr>
      <vt:lpstr>Entity Relationship Diagram  (ERD)</vt:lpstr>
      <vt:lpstr>Methodologies &amp; Algorithms</vt:lpstr>
      <vt:lpstr>Algorithms</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plan</vt:lpstr>
      <vt:lpstr>PowerPoint Presentation</vt:lpstr>
      <vt:lpstr>Conclusion</vt:lpstr>
      <vt:lpstr>Conclusion</vt:lpstr>
      <vt:lpstr>References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Finder Application</dc:title>
  <dc:creator>Esoo</dc:creator>
  <cp:lastModifiedBy>Esoo</cp:lastModifiedBy>
  <cp:revision>47</cp:revision>
  <dcterms:modified xsi:type="dcterms:W3CDTF">2023-06-07T12:05:57Z</dcterms:modified>
</cp:coreProperties>
</file>